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393" r:id="rId2"/>
    <p:sldId id="421" r:id="rId3"/>
    <p:sldId id="332" r:id="rId4"/>
    <p:sldId id="418" r:id="rId5"/>
    <p:sldId id="396" r:id="rId6"/>
    <p:sldId id="419" r:id="rId7"/>
    <p:sldId id="397" r:id="rId8"/>
    <p:sldId id="404" r:id="rId9"/>
    <p:sldId id="405" r:id="rId10"/>
    <p:sldId id="420" r:id="rId11"/>
    <p:sldId id="401" r:id="rId12"/>
    <p:sldId id="406" r:id="rId13"/>
    <p:sldId id="407" r:id="rId14"/>
    <p:sldId id="365" r:id="rId15"/>
    <p:sldId id="408" r:id="rId16"/>
    <p:sldId id="409" r:id="rId17"/>
    <p:sldId id="410" r:id="rId18"/>
    <p:sldId id="411" r:id="rId19"/>
    <p:sldId id="412" r:id="rId20"/>
    <p:sldId id="413" r:id="rId21"/>
    <p:sldId id="415" r:id="rId22"/>
    <p:sldId id="41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207"/>
    <a:srgbClr val="002FF6"/>
    <a:srgbClr val="0E6832"/>
    <a:srgbClr val="089271"/>
    <a:srgbClr val="DE8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79549" autoAdjust="0"/>
  </p:normalViewPr>
  <p:slideViewPr>
    <p:cSldViewPr snapToGrid="0">
      <p:cViewPr>
        <p:scale>
          <a:sx n="200" d="100"/>
          <a:sy n="200" d="100"/>
        </p:scale>
        <p:origin x="-289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explosion val="8"/>
            <c:spPr>
              <a:solidFill>
                <a:srgbClr val="3E768C"/>
              </a:solidFill>
            </c:spPr>
            <c:extLst>
              <c:ext xmlns:c16="http://schemas.microsoft.com/office/drawing/2014/chart" uri="{C3380CC4-5D6E-409C-BE32-E72D297353CC}">
                <c16:uniqueId val="{00000001-D458-479F-BC5F-40B68AC1CC1D}"/>
              </c:ext>
            </c:extLst>
          </c:dPt>
          <c:dPt>
            <c:idx val="1"/>
            <c:bubble3D val="0"/>
            <c:explosion val="8"/>
            <c:spPr>
              <a:solidFill>
                <a:srgbClr val="400C12"/>
              </a:solidFill>
            </c:spPr>
            <c:extLst>
              <c:ext xmlns:c16="http://schemas.microsoft.com/office/drawing/2014/chart" uri="{C3380CC4-5D6E-409C-BE32-E72D297353CC}">
                <c16:uniqueId val="{00000003-D458-479F-BC5F-40B68AC1CC1D}"/>
              </c:ext>
            </c:extLst>
          </c:dPt>
          <c:dPt>
            <c:idx val="2"/>
            <c:bubble3D val="0"/>
            <c:spPr>
              <a:solidFill>
                <a:srgbClr val="697A58"/>
              </a:solidFill>
            </c:spPr>
            <c:extLst>
              <c:ext xmlns:c16="http://schemas.microsoft.com/office/drawing/2014/chart" uri="{C3380CC4-5D6E-409C-BE32-E72D297353CC}">
                <c16:uniqueId val="{00000005-D458-479F-BC5F-40B68AC1CC1D}"/>
              </c:ext>
            </c:extLst>
          </c:dPt>
          <c:dPt>
            <c:idx val="3"/>
            <c:bubble3D val="0"/>
            <c:spPr>
              <a:solidFill>
                <a:srgbClr val="731824"/>
              </a:solidFill>
            </c:spPr>
            <c:extLst>
              <c:ext xmlns:c16="http://schemas.microsoft.com/office/drawing/2014/chart" uri="{C3380CC4-5D6E-409C-BE32-E72D297353CC}">
                <c16:uniqueId val="{00000007-D458-479F-BC5F-40B68AC1CC1D}"/>
              </c:ext>
            </c:extLst>
          </c:dPt>
          <c:dPt>
            <c:idx val="4"/>
            <c:bubble3D val="0"/>
            <c:spPr>
              <a:solidFill>
                <a:srgbClr val="FDD8B1"/>
              </a:solidFill>
            </c:spPr>
            <c:extLst>
              <c:ext xmlns:c16="http://schemas.microsoft.com/office/drawing/2014/chart" uri="{C3380CC4-5D6E-409C-BE32-E72D297353CC}">
                <c16:uniqueId val="{00000009-D458-479F-BC5F-40B68AC1CC1D}"/>
              </c:ext>
            </c:extLst>
          </c:dPt>
          <c:dPt>
            <c:idx val="5"/>
            <c:bubble3D val="0"/>
            <c:spPr>
              <a:solidFill>
                <a:srgbClr val="7A6958"/>
              </a:solidFill>
            </c:spPr>
            <c:extLst>
              <c:ext xmlns:c16="http://schemas.microsoft.com/office/drawing/2014/chart" uri="{C3380CC4-5D6E-409C-BE32-E72D297353CC}">
                <c16:uniqueId val="{0000000B-D458-479F-BC5F-40B68AC1CC1D}"/>
              </c:ext>
            </c:extLst>
          </c:dPt>
          <c:dLbls>
            <c:dLbl>
              <c:idx val="0"/>
              <c:layout>
                <c:manualLayout>
                  <c:x val="-1.493373068815807E-2"/>
                  <c:y val="-5.83333333333333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58-479F-BC5F-40B68AC1CC1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0-5,000</c:v>
                </c:pt>
                <c:pt idx="1">
                  <c:v>5-10,000</c:v>
                </c:pt>
                <c:pt idx="2">
                  <c:v>10-20,000</c:v>
                </c:pt>
                <c:pt idx="3">
                  <c:v>20-40,000</c:v>
                </c:pt>
                <c:pt idx="4">
                  <c:v>40-70,000</c:v>
                </c:pt>
                <c:pt idx="5">
                  <c:v>70,001+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0.2</c:v>
                </c:pt>
                <c:pt idx="2">
                  <c:v>0.24</c:v>
                </c:pt>
                <c:pt idx="3">
                  <c:v>0.16</c:v>
                </c:pt>
                <c:pt idx="4">
                  <c:v>7.0000000000000007E-2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58-479F-BC5F-40B68AC1C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73BDE-3641-47B0-9D1F-6BF72C6112D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80D8AA-637E-43A3-88F6-8970CE6311D9}">
      <dgm:prSet phldrT="[Text]" custT="1"/>
      <dgm:spPr>
        <a:solidFill>
          <a:srgbClr val="527695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400" b="1"/>
            <a:t>Prior to 1990</a:t>
          </a:r>
        </a:p>
        <a:p>
          <a:pPr>
            <a:spcAft>
              <a:spcPts val="0"/>
            </a:spcAft>
          </a:pPr>
          <a:r>
            <a:rPr lang="en-US" sz="2000"/>
            <a:t>Office of Local and </a:t>
          </a:r>
        </a:p>
        <a:p>
          <a:pPr>
            <a:spcAft>
              <a:spcPts val="0"/>
            </a:spcAft>
          </a:pPr>
          <a:r>
            <a:rPr lang="en-US" sz="2000"/>
            <a:t>Regional Health</a:t>
          </a:r>
        </a:p>
        <a:p>
          <a:pPr>
            <a:spcAft>
              <a:spcPts val="0"/>
            </a:spcAft>
          </a:pPr>
          <a:r>
            <a:rPr lang="en-US" sz="2000"/>
            <a:t>(regional approach)</a:t>
          </a:r>
        </a:p>
      </dgm:t>
    </dgm:pt>
    <dgm:pt modelId="{970D87BE-6141-4264-B5B1-038DB57A57A3}" type="parTrans" cxnId="{81E4BBD1-0031-4B91-AD62-6CEED07A211B}">
      <dgm:prSet/>
      <dgm:spPr/>
      <dgm:t>
        <a:bodyPr/>
        <a:lstStyle/>
        <a:p>
          <a:endParaRPr lang="en-US"/>
        </a:p>
      </dgm:t>
    </dgm:pt>
    <dgm:pt modelId="{BEAF26F8-464E-4C9E-97BD-5D98D750BB4F}" type="sibTrans" cxnId="{81E4BBD1-0031-4B91-AD62-6CEED07A211B}">
      <dgm:prSet/>
      <dgm:spPr/>
      <dgm:t>
        <a:bodyPr/>
        <a:lstStyle/>
        <a:p>
          <a:endParaRPr lang="en-US"/>
        </a:p>
      </dgm:t>
    </dgm:pt>
    <dgm:pt modelId="{6E7B538A-E2B3-4A5A-B412-5C0D53FDB070}">
      <dgm:prSet phldrT="[Text]" custT="1"/>
      <dgm:spPr>
        <a:solidFill>
          <a:srgbClr val="5F7362"/>
        </a:solidFill>
      </dgm:spPr>
      <dgm:t>
        <a:bodyPr/>
        <a:lstStyle/>
        <a:p>
          <a:r>
            <a:rPr lang="en-US" sz="2400" b="1" dirty="0"/>
            <a:t>1990-2013</a:t>
          </a:r>
        </a:p>
        <a:p>
          <a:r>
            <a:rPr lang="en-US" sz="2000" dirty="0"/>
            <a:t>support for mandated services/ other categorical funding </a:t>
          </a:r>
        </a:p>
      </dgm:t>
    </dgm:pt>
    <dgm:pt modelId="{C134F579-85C5-4AF9-A92F-0B4F90EE7BA1}" type="parTrans" cxnId="{AAC4BD2D-05F7-45B6-8AB0-4CA6F44BF9F4}">
      <dgm:prSet/>
      <dgm:spPr/>
      <dgm:t>
        <a:bodyPr/>
        <a:lstStyle/>
        <a:p>
          <a:endParaRPr lang="en-US"/>
        </a:p>
      </dgm:t>
    </dgm:pt>
    <dgm:pt modelId="{1630D1AD-0B70-4DF5-BADF-F663542B9A19}" type="sibTrans" cxnId="{AAC4BD2D-05F7-45B6-8AB0-4CA6F44BF9F4}">
      <dgm:prSet/>
      <dgm:spPr/>
      <dgm:t>
        <a:bodyPr/>
        <a:lstStyle/>
        <a:p>
          <a:endParaRPr lang="en-US"/>
        </a:p>
      </dgm:t>
    </dgm:pt>
    <dgm:pt modelId="{E9562EC9-2C63-4A9C-B4DE-5BC7C3B7BB0E}">
      <dgm:prSet phldrT="[Text]" custT="1"/>
      <dgm:spPr>
        <a:solidFill>
          <a:srgbClr val="731824"/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sz="2400" b="1"/>
            <a:t>2013 to present</a:t>
          </a:r>
        </a:p>
        <a:p>
          <a:pPr>
            <a:spcAft>
              <a:spcPts val="0"/>
            </a:spcAft>
          </a:pPr>
          <a:r>
            <a:rPr lang="en-US" sz="2000"/>
            <a:t>Office of Local and</a:t>
          </a:r>
        </a:p>
        <a:p>
          <a:pPr>
            <a:spcAft>
              <a:spcPts val="0"/>
            </a:spcAft>
          </a:pPr>
          <a:r>
            <a:rPr lang="en-US" sz="2000"/>
            <a:t> Regional Health</a:t>
          </a:r>
        </a:p>
        <a:p>
          <a:pPr>
            <a:spcAft>
              <a:spcPts val="0"/>
            </a:spcAft>
          </a:pPr>
          <a:r>
            <a:rPr lang="en-US" sz="2000"/>
            <a:t>(statewide approach)</a:t>
          </a:r>
        </a:p>
      </dgm:t>
    </dgm:pt>
    <dgm:pt modelId="{767F16E9-F9E4-4191-8876-87DE8BB35173}" type="parTrans" cxnId="{0E4DBBE4-0FD8-4F82-B2C7-4AE6FFD720F2}">
      <dgm:prSet/>
      <dgm:spPr/>
      <dgm:t>
        <a:bodyPr/>
        <a:lstStyle/>
        <a:p>
          <a:endParaRPr lang="en-US"/>
        </a:p>
      </dgm:t>
    </dgm:pt>
    <dgm:pt modelId="{D5A5D975-98A1-4626-A08C-F96F9D90C3C6}" type="sibTrans" cxnId="{0E4DBBE4-0FD8-4F82-B2C7-4AE6FFD720F2}">
      <dgm:prSet/>
      <dgm:spPr/>
      <dgm:t>
        <a:bodyPr/>
        <a:lstStyle/>
        <a:p>
          <a:endParaRPr lang="en-US"/>
        </a:p>
      </dgm:t>
    </dgm:pt>
    <dgm:pt modelId="{E64E5EE1-F105-4EF4-B36E-2F1A8743F683}" type="pres">
      <dgm:prSet presAssocID="{7AF73BDE-3641-47B0-9D1F-6BF72C6112D3}" presName="CompostProcess" presStyleCnt="0">
        <dgm:presLayoutVars>
          <dgm:dir/>
          <dgm:resizeHandles val="exact"/>
        </dgm:presLayoutVars>
      </dgm:prSet>
      <dgm:spPr/>
    </dgm:pt>
    <dgm:pt modelId="{EB77348F-3B43-4E96-9110-1A325850D88D}" type="pres">
      <dgm:prSet presAssocID="{7AF73BDE-3641-47B0-9D1F-6BF72C6112D3}" presName="arrow" presStyleLbl="bgShp" presStyleIdx="0" presStyleCnt="1" custLinFactNeighborY="180"/>
      <dgm:spPr>
        <a:solidFill>
          <a:srgbClr val="FDD8B1"/>
        </a:solidFill>
      </dgm:spPr>
    </dgm:pt>
    <dgm:pt modelId="{BFC8212D-92EC-444C-97B5-7A8F4DF10ED8}" type="pres">
      <dgm:prSet presAssocID="{7AF73BDE-3641-47B0-9D1F-6BF72C6112D3}" presName="linearProcess" presStyleCnt="0"/>
      <dgm:spPr/>
    </dgm:pt>
    <dgm:pt modelId="{A66069C7-5D1C-4D2B-B0AF-9D9DE828DD98}" type="pres">
      <dgm:prSet presAssocID="{2D80D8AA-637E-43A3-88F6-8970CE6311D9}" presName="textNode" presStyleLbl="node1" presStyleIdx="0" presStyleCnt="3" custScaleX="104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64CAB-7BE5-494B-B5EF-68E0D99653E3}" type="pres">
      <dgm:prSet presAssocID="{BEAF26F8-464E-4C9E-97BD-5D98D750BB4F}" presName="sibTrans" presStyleCnt="0"/>
      <dgm:spPr/>
    </dgm:pt>
    <dgm:pt modelId="{AF659D8B-0354-4D94-B3F3-CAD3EF6CE754}" type="pres">
      <dgm:prSet presAssocID="{6E7B538A-E2B3-4A5A-B412-5C0D53FDB070}" presName="textNode" presStyleLbl="node1" presStyleIdx="1" presStyleCnt="3" custScaleX="106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9AB5A-1757-4348-B929-F7C2EEA55E23}" type="pres">
      <dgm:prSet presAssocID="{1630D1AD-0B70-4DF5-BADF-F663542B9A19}" presName="sibTrans" presStyleCnt="0"/>
      <dgm:spPr/>
    </dgm:pt>
    <dgm:pt modelId="{4BA33356-11DE-40B5-9899-9B45331F3BC1}" type="pres">
      <dgm:prSet presAssocID="{E9562EC9-2C63-4A9C-B4DE-5BC7C3B7BB0E}" presName="textNode" presStyleLbl="node1" presStyleIdx="2" presStyleCnt="3" custScaleX="10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F4669-25F7-4C75-BA96-3186A20B1E88}" type="presOf" srcId="{7AF73BDE-3641-47B0-9D1F-6BF72C6112D3}" destId="{E64E5EE1-F105-4EF4-B36E-2F1A8743F683}" srcOrd="0" destOrd="0" presId="urn:microsoft.com/office/officeart/2005/8/layout/hProcess9"/>
    <dgm:cxn modelId="{AAC4BD2D-05F7-45B6-8AB0-4CA6F44BF9F4}" srcId="{7AF73BDE-3641-47B0-9D1F-6BF72C6112D3}" destId="{6E7B538A-E2B3-4A5A-B412-5C0D53FDB070}" srcOrd="1" destOrd="0" parTransId="{C134F579-85C5-4AF9-A92F-0B4F90EE7BA1}" sibTransId="{1630D1AD-0B70-4DF5-BADF-F663542B9A19}"/>
    <dgm:cxn modelId="{81E4BBD1-0031-4B91-AD62-6CEED07A211B}" srcId="{7AF73BDE-3641-47B0-9D1F-6BF72C6112D3}" destId="{2D80D8AA-637E-43A3-88F6-8970CE6311D9}" srcOrd="0" destOrd="0" parTransId="{970D87BE-6141-4264-B5B1-038DB57A57A3}" sibTransId="{BEAF26F8-464E-4C9E-97BD-5D98D750BB4F}"/>
    <dgm:cxn modelId="{C3E8C727-7FF0-4AD8-BF65-106BD679F211}" type="presOf" srcId="{E9562EC9-2C63-4A9C-B4DE-5BC7C3B7BB0E}" destId="{4BA33356-11DE-40B5-9899-9B45331F3BC1}" srcOrd="0" destOrd="0" presId="urn:microsoft.com/office/officeart/2005/8/layout/hProcess9"/>
    <dgm:cxn modelId="{E93E0712-B893-49FD-9D0E-E58CA8AA70F2}" type="presOf" srcId="{6E7B538A-E2B3-4A5A-B412-5C0D53FDB070}" destId="{AF659D8B-0354-4D94-B3F3-CAD3EF6CE754}" srcOrd="0" destOrd="0" presId="urn:microsoft.com/office/officeart/2005/8/layout/hProcess9"/>
    <dgm:cxn modelId="{0E4DBBE4-0FD8-4F82-B2C7-4AE6FFD720F2}" srcId="{7AF73BDE-3641-47B0-9D1F-6BF72C6112D3}" destId="{E9562EC9-2C63-4A9C-B4DE-5BC7C3B7BB0E}" srcOrd="2" destOrd="0" parTransId="{767F16E9-F9E4-4191-8876-87DE8BB35173}" sibTransId="{D5A5D975-98A1-4626-A08C-F96F9D90C3C6}"/>
    <dgm:cxn modelId="{C6BBAA0B-8E6A-4408-9A0F-5D77AA13FAAD}" type="presOf" srcId="{2D80D8AA-637E-43A3-88F6-8970CE6311D9}" destId="{A66069C7-5D1C-4D2B-B0AF-9D9DE828DD98}" srcOrd="0" destOrd="0" presId="urn:microsoft.com/office/officeart/2005/8/layout/hProcess9"/>
    <dgm:cxn modelId="{C29EB143-74D1-41B3-BEDC-650851BE11B8}" type="presParOf" srcId="{E64E5EE1-F105-4EF4-B36E-2F1A8743F683}" destId="{EB77348F-3B43-4E96-9110-1A325850D88D}" srcOrd="0" destOrd="0" presId="urn:microsoft.com/office/officeart/2005/8/layout/hProcess9"/>
    <dgm:cxn modelId="{A65CEC45-839F-4BED-BB4B-EC4562F48928}" type="presParOf" srcId="{E64E5EE1-F105-4EF4-B36E-2F1A8743F683}" destId="{BFC8212D-92EC-444C-97B5-7A8F4DF10ED8}" srcOrd="1" destOrd="0" presId="urn:microsoft.com/office/officeart/2005/8/layout/hProcess9"/>
    <dgm:cxn modelId="{E238E422-22D7-47B8-BD52-533EA82A790A}" type="presParOf" srcId="{BFC8212D-92EC-444C-97B5-7A8F4DF10ED8}" destId="{A66069C7-5D1C-4D2B-B0AF-9D9DE828DD98}" srcOrd="0" destOrd="0" presId="urn:microsoft.com/office/officeart/2005/8/layout/hProcess9"/>
    <dgm:cxn modelId="{2A504FDD-E6E8-4901-8B77-96AEB30E02CD}" type="presParOf" srcId="{BFC8212D-92EC-444C-97B5-7A8F4DF10ED8}" destId="{9D464CAB-7BE5-494B-B5EF-68E0D99653E3}" srcOrd="1" destOrd="0" presId="urn:microsoft.com/office/officeart/2005/8/layout/hProcess9"/>
    <dgm:cxn modelId="{E0B23D9E-54ED-4CB6-8C84-024DE1161E55}" type="presParOf" srcId="{BFC8212D-92EC-444C-97B5-7A8F4DF10ED8}" destId="{AF659D8B-0354-4D94-B3F3-CAD3EF6CE754}" srcOrd="2" destOrd="0" presId="urn:microsoft.com/office/officeart/2005/8/layout/hProcess9"/>
    <dgm:cxn modelId="{98A40014-459E-4B44-A90E-761A674BF5A1}" type="presParOf" srcId="{BFC8212D-92EC-444C-97B5-7A8F4DF10ED8}" destId="{B139AB5A-1757-4348-B929-F7C2EEA55E23}" srcOrd="3" destOrd="0" presId="urn:microsoft.com/office/officeart/2005/8/layout/hProcess9"/>
    <dgm:cxn modelId="{5E6969C6-9C3A-455D-8BD8-0CEC61E941C7}" type="presParOf" srcId="{BFC8212D-92EC-444C-97B5-7A8F4DF10ED8}" destId="{4BA33356-11DE-40B5-9899-9B45331F3B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ABA27-CA31-494C-B321-227231B335E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5A3AB-3B33-443B-B540-E170811F69BE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Local Public Health </a:t>
          </a:r>
          <a:endParaRPr lang="en-US" dirty="0"/>
        </a:p>
        <a:p>
          <a:r>
            <a:rPr lang="en-US" dirty="0"/>
            <a:t>Working Group</a:t>
          </a:r>
        </a:p>
      </dgm:t>
    </dgm:pt>
    <dgm:pt modelId="{8535EFED-5E7F-4DC5-999B-200DEF3DA2D9}" type="parTrans" cxnId="{F341B39E-B1A5-4CB3-8D67-C82479CBABD6}">
      <dgm:prSet/>
      <dgm:spPr/>
      <dgm:t>
        <a:bodyPr/>
        <a:lstStyle/>
        <a:p>
          <a:endParaRPr lang="en-US"/>
        </a:p>
      </dgm:t>
    </dgm:pt>
    <dgm:pt modelId="{F6BCBD09-5C15-43FD-9785-BFAC22442198}" type="sibTrans" cxnId="{F341B39E-B1A5-4CB3-8D67-C82479CBABD6}">
      <dgm:prSet/>
      <dgm:spPr/>
      <dgm:t>
        <a:bodyPr/>
        <a:lstStyle/>
        <a:p>
          <a:endParaRPr lang="en-US"/>
        </a:p>
      </dgm:t>
    </dgm:pt>
    <dgm:pt modelId="{CBBB402D-1411-4F1C-B2C8-D2D283BFB58C}">
      <dgm:prSet phldrT="[Text]"/>
      <dgm:spPr>
        <a:solidFill>
          <a:srgbClr val="002FF6"/>
        </a:solidFill>
      </dgm:spPr>
      <dgm:t>
        <a:bodyPr/>
        <a:lstStyle/>
        <a:p>
          <a:r>
            <a:rPr lang="en-US" dirty="0" smtClean="0"/>
            <a:t>Bureau of Environmental Health</a:t>
          </a:r>
          <a:endParaRPr lang="en-US" dirty="0"/>
        </a:p>
      </dgm:t>
    </dgm:pt>
    <dgm:pt modelId="{7FA09765-DE0B-4E73-B3E4-1D1AFBBA9451}" type="parTrans" cxnId="{512B71B3-6547-4708-9390-810FECBA4E9B}">
      <dgm:prSet/>
      <dgm:spPr/>
      <dgm:t>
        <a:bodyPr/>
        <a:lstStyle/>
        <a:p>
          <a:endParaRPr lang="en-US"/>
        </a:p>
      </dgm:t>
    </dgm:pt>
    <dgm:pt modelId="{97B12591-7542-448C-B3A2-F0A86AECB218}" type="sibTrans" cxnId="{512B71B3-6547-4708-9390-810FECBA4E9B}">
      <dgm:prSet/>
      <dgm:spPr/>
      <dgm:t>
        <a:bodyPr/>
        <a:lstStyle/>
        <a:p>
          <a:endParaRPr lang="en-US"/>
        </a:p>
      </dgm:t>
    </dgm:pt>
    <dgm:pt modelId="{0A29588B-B94F-456E-9682-A2EB6A9A5A96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Bureau of Infectious Disease and Laboratory Sciences </a:t>
          </a:r>
          <a:endParaRPr lang="en-US" dirty="0"/>
        </a:p>
      </dgm:t>
    </dgm:pt>
    <dgm:pt modelId="{1FAE9838-8747-4FD3-A2FC-1926B113D055}" type="parTrans" cxnId="{8F62D434-B27F-4BC0-8ADD-341BFC9A6878}">
      <dgm:prSet/>
      <dgm:spPr/>
      <dgm:t>
        <a:bodyPr/>
        <a:lstStyle/>
        <a:p>
          <a:endParaRPr lang="en-US"/>
        </a:p>
      </dgm:t>
    </dgm:pt>
    <dgm:pt modelId="{291C437B-2395-43EC-A01A-76B4E7FB873B}" type="sibTrans" cxnId="{8F62D434-B27F-4BC0-8ADD-341BFC9A6878}">
      <dgm:prSet/>
      <dgm:spPr/>
      <dgm:t>
        <a:bodyPr/>
        <a:lstStyle/>
        <a:p>
          <a:endParaRPr lang="en-US"/>
        </a:p>
      </dgm:t>
    </dgm:pt>
    <dgm:pt modelId="{18FDAA18-355B-4A87-BF70-2281BB9991D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Office of Preparedness and Emergency Management</a:t>
          </a:r>
          <a:endParaRPr lang="en-US" dirty="0"/>
        </a:p>
      </dgm:t>
    </dgm:pt>
    <dgm:pt modelId="{48ABC990-0714-4EE1-9FDB-AA4883648E83}" type="parTrans" cxnId="{C87D45B7-C022-4383-8947-29174E792DE5}">
      <dgm:prSet/>
      <dgm:spPr/>
      <dgm:t>
        <a:bodyPr/>
        <a:lstStyle/>
        <a:p>
          <a:endParaRPr lang="en-US"/>
        </a:p>
      </dgm:t>
    </dgm:pt>
    <dgm:pt modelId="{8C19F06C-DFA7-4371-8874-931E8BAAF8A5}" type="sibTrans" cxnId="{C87D45B7-C022-4383-8947-29174E792DE5}">
      <dgm:prSet/>
      <dgm:spPr/>
      <dgm:t>
        <a:bodyPr/>
        <a:lstStyle/>
        <a:p>
          <a:endParaRPr lang="en-US"/>
        </a:p>
      </dgm:t>
    </dgm:pt>
    <dgm:pt modelId="{144475D2-CB27-4363-A875-9423C8F32CF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Registry of Vital Records and Statistics</a:t>
          </a:r>
          <a:endParaRPr lang="en-US" dirty="0"/>
        </a:p>
      </dgm:t>
    </dgm:pt>
    <dgm:pt modelId="{CEA7C19A-C803-42F5-A54B-E6B566BB2E63}" type="parTrans" cxnId="{A8824502-431C-4D86-BD68-BAE9FAD7FE2C}">
      <dgm:prSet/>
      <dgm:spPr/>
      <dgm:t>
        <a:bodyPr/>
        <a:lstStyle/>
        <a:p>
          <a:endParaRPr lang="en-US"/>
        </a:p>
      </dgm:t>
    </dgm:pt>
    <dgm:pt modelId="{666CC973-65C9-4DEF-9FF9-4FE493D7D9B1}" type="sibTrans" cxnId="{A8824502-431C-4D86-BD68-BAE9FAD7FE2C}">
      <dgm:prSet/>
      <dgm:spPr/>
      <dgm:t>
        <a:bodyPr/>
        <a:lstStyle/>
        <a:p>
          <a:endParaRPr lang="en-US"/>
        </a:p>
      </dgm:t>
    </dgm:pt>
    <dgm:pt modelId="{16B593FA-2C9B-428A-BCB3-17A631D91EB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Performance Management and Quality Improvement</a:t>
          </a:r>
          <a:endParaRPr lang="en-US" dirty="0"/>
        </a:p>
      </dgm:t>
    </dgm:pt>
    <dgm:pt modelId="{C9884D7F-6D0F-4818-862E-ED0E510DF07D}" type="parTrans" cxnId="{9B1AF912-3AD9-4181-BAF3-C1477A07DDFB}">
      <dgm:prSet/>
      <dgm:spPr/>
      <dgm:t>
        <a:bodyPr/>
        <a:lstStyle/>
        <a:p>
          <a:endParaRPr lang="en-US"/>
        </a:p>
      </dgm:t>
    </dgm:pt>
    <dgm:pt modelId="{845EE2CC-BF1D-4EF5-A6F9-341D6E80D246}" type="sibTrans" cxnId="{9B1AF912-3AD9-4181-BAF3-C1477A07DDFB}">
      <dgm:prSet/>
      <dgm:spPr/>
      <dgm:t>
        <a:bodyPr/>
        <a:lstStyle/>
        <a:p>
          <a:endParaRPr lang="en-US"/>
        </a:p>
      </dgm:t>
    </dgm:pt>
    <dgm:pt modelId="{8774A3D5-E164-4302-A55E-1A87D635E68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Office of Local and Regional Health </a:t>
          </a:r>
          <a:endParaRPr lang="en-US" dirty="0"/>
        </a:p>
      </dgm:t>
    </dgm:pt>
    <dgm:pt modelId="{81406C5D-1E0E-436E-B9CB-4B868E1D23F7}" type="parTrans" cxnId="{04EA0CC3-CA02-4A9E-B15D-5ADEFF3237A8}">
      <dgm:prSet/>
      <dgm:spPr/>
      <dgm:t>
        <a:bodyPr/>
        <a:lstStyle/>
        <a:p>
          <a:endParaRPr lang="en-US"/>
        </a:p>
      </dgm:t>
    </dgm:pt>
    <dgm:pt modelId="{5EC3EB27-D67D-4AEF-8DEE-57B35EA6066F}" type="sibTrans" cxnId="{04EA0CC3-CA02-4A9E-B15D-5ADEFF3237A8}">
      <dgm:prSet/>
      <dgm:spPr/>
      <dgm:t>
        <a:bodyPr/>
        <a:lstStyle/>
        <a:p>
          <a:endParaRPr lang="en-US"/>
        </a:p>
      </dgm:t>
    </dgm:pt>
    <dgm:pt modelId="{37BB3EED-698D-420B-9E3E-213E508033D0}">
      <dgm:prSet phldrT="[Text]"/>
      <dgm:spPr>
        <a:solidFill>
          <a:srgbClr val="DE8B58"/>
        </a:solidFill>
      </dgm:spPr>
      <dgm:t>
        <a:bodyPr/>
        <a:lstStyle/>
        <a:p>
          <a:r>
            <a:rPr lang="en-US" dirty="0" smtClean="0"/>
            <a:t>Office of Health Equity</a:t>
          </a:r>
          <a:endParaRPr lang="en-US" dirty="0"/>
        </a:p>
      </dgm:t>
    </dgm:pt>
    <dgm:pt modelId="{0D34E15E-62FC-43E4-B6BE-FC0EEA7754D7}" type="parTrans" cxnId="{7D4B6762-468A-42FE-884A-94A7F0B2BE2E}">
      <dgm:prSet/>
      <dgm:spPr/>
      <dgm:t>
        <a:bodyPr/>
        <a:lstStyle/>
        <a:p>
          <a:endParaRPr lang="en-US"/>
        </a:p>
      </dgm:t>
    </dgm:pt>
    <dgm:pt modelId="{26888835-42A9-456A-B629-389FCF54896B}" type="sibTrans" cxnId="{7D4B6762-468A-42FE-884A-94A7F0B2BE2E}">
      <dgm:prSet/>
      <dgm:spPr/>
      <dgm:t>
        <a:bodyPr/>
        <a:lstStyle/>
        <a:p>
          <a:endParaRPr lang="en-US"/>
        </a:p>
      </dgm:t>
    </dgm:pt>
    <dgm:pt modelId="{982F7F7C-3AD2-43E0-95A5-45D766B1A9C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Bureau of Substance Use and Addiction Services</a:t>
          </a:r>
          <a:endParaRPr lang="en-US" dirty="0"/>
        </a:p>
      </dgm:t>
    </dgm:pt>
    <dgm:pt modelId="{1A51BF22-935F-4353-8C83-E3D543B06711}" type="parTrans" cxnId="{5831426C-D133-45EE-9586-93567BB9818E}">
      <dgm:prSet/>
      <dgm:spPr/>
      <dgm:t>
        <a:bodyPr/>
        <a:lstStyle/>
        <a:p>
          <a:endParaRPr lang="en-US"/>
        </a:p>
      </dgm:t>
    </dgm:pt>
    <dgm:pt modelId="{CD93648B-1C58-40DD-A14E-095AED740D8A}" type="sibTrans" cxnId="{5831426C-D133-45EE-9586-93567BB9818E}">
      <dgm:prSet/>
      <dgm:spPr/>
      <dgm:t>
        <a:bodyPr/>
        <a:lstStyle/>
        <a:p>
          <a:endParaRPr lang="en-US"/>
        </a:p>
      </dgm:t>
    </dgm:pt>
    <dgm:pt modelId="{58F75554-77F4-43F2-B0CE-A0CEE796126B}">
      <dgm:prSet phldrT="[Text]"/>
      <dgm:spPr>
        <a:solidFill>
          <a:srgbClr val="089271"/>
        </a:solidFill>
      </dgm:spPr>
      <dgm:t>
        <a:bodyPr/>
        <a:lstStyle/>
        <a:p>
          <a:r>
            <a:rPr lang="en-US" dirty="0" smtClean="0"/>
            <a:t>Bureau of Community Health and Prevention</a:t>
          </a:r>
          <a:endParaRPr lang="en-US" dirty="0"/>
        </a:p>
      </dgm:t>
    </dgm:pt>
    <dgm:pt modelId="{B86B63FD-6FE6-4C08-BDF8-68645ED22CE9}" type="parTrans" cxnId="{478CE77D-3DCF-44BA-92E7-96A9ED2CB837}">
      <dgm:prSet/>
      <dgm:spPr/>
      <dgm:t>
        <a:bodyPr/>
        <a:lstStyle/>
        <a:p>
          <a:endParaRPr lang="en-US"/>
        </a:p>
      </dgm:t>
    </dgm:pt>
    <dgm:pt modelId="{66E9DCE0-CD65-47ED-AE95-B80FC875167C}" type="sibTrans" cxnId="{478CE77D-3DCF-44BA-92E7-96A9ED2CB837}">
      <dgm:prSet/>
      <dgm:spPr/>
      <dgm:t>
        <a:bodyPr/>
        <a:lstStyle/>
        <a:p>
          <a:endParaRPr lang="en-US"/>
        </a:p>
      </dgm:t>
    </dgm:pt>
    <dgm:pt modelId="{FD90AFFA-00BE-4D89-84AD-DED8A7F628B8}">
      <dgm:prSet phldrT="[Text]"/>
      <dgm:spPr>
        <a:solidFill>
          <a:srgbClr val="0E6832"/>
        </a:solidFill>
      </dgm:spPr>
      <dgm:t>
        <a:bodyPr/>
        <a:lstStyle/>
        <a:p>
          <a:r>
            <a:rPr lang="en-US" dirty="0" smtClean="0"/>
            <a:t>Office of Population Health</a:t>
          </a:r>
          <a:endParaRPr lang="en-US" dirty="0"/>
        </a:p>
      </dgm:t>
    </dgm:pt>
    <dgm:pt modelId="{7B0DE6A7-912B-41C2-94A6-FA9A18B52E3E}" type="parTrans" cxnId="{C25DA276-1C44-4C61-A663-EC26CEA5EE06}">
      <dgm:prSet/>
      <dgm:spPr/>
      <dgm:t>
        <a:bodyPr/>
        <a:lstStyle/>
        <a:p>
          <a:endParaRPr lang="en-US"/>
        </a:p>
      </dgm:t>
    </dgm:pt>
    <dgm:pt modelId="{5F869A3A-AC4F-4CC4-B4EB-EA84947D57B1}" type="sibTrans" cxnId="{C25DA276-1C44-4C61-A663-EC26CEA5EE06}">
      <dgm:prSet/>
      <dgm:spPr/>
      <dgm:t>
        <a:bodyPr/>
        <a:lstStyle/>
        <a:p>
          <a:endParaRPr lang="en-US"/>
        </a:p>
      </dgm:t>
    </dgm:pt>
    <dgm:pt modelId="{39167160-926A-4F6E-A51F-F434F36B99E0}">
      <dgm:prSet phldrT="[Text]"/>
      <dgm:spPr>
        <a:solidFill>
          <a:srgbClr val="D00207"/>
        </a:solidFill>
      </dgm:spPr>
      <dgm:t>
        <a:bodyPr/>
        <a:lstStyle/>
        <a:p>
          <a:r>
            <a:rPr lang="en-US" dirty="0" smtClean="0"/>
            <a:t>Office of Data Management and Outcomes Assessment</a:t>
          </a:r>
          <a:endParaRPr lang="en-US" dirty="0"/>
        </a:p>
      </dgm:t>
    </dgm:pt>
    <dgm:pt modelId="{B588A192-8FD8-4C2E-B303-175D23D6895D}" type="parTrans" cxnId="{53CF65DA-8BD5-4B1B-828D-55A76B6D8C88}">
      <dgm:prSet/>
      <dgm:spPr/>
      <dgm:t>
        <a:bodyPr/>
        <a:lstStyle/>
        <a:p>
          <a:endParaRPr lang="en-US"/>
        </a:p>
      </dgm:t>
    </dgm:pt>
    <dgm:pt modelId="{D46B670A-5FA8-4591-9C1B-B6CB69C92821}" type="sibTrans" cxnId="{53CF65DA-8BD5-4B1B-828D-55A76B6D8C88}">
      <dgm:prSet/>
      <dgm:spPr/>
      <dgm:t>
        <a:bodyPr/>
        <a:lstStyle/>
        <a:p>
          <a:endParaRPr lang="en-US"/>
        </a:p>
      </dgm:t>
    </dgm:pt>
    <dgm:pt modelId="{2012A2E2-B88A-42F5-A550-657AAFF53A4D}" type="pres">
      <dgm:prSet presAssocID="{B53ABA27-CA31-494C-B321-227231B335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1A4482-0750-4BD0-85AA-B8BE0E7E5807}" type="pres">
      <dgm:prSet presAssocID="{8845A3AB-3B33-443B-B540-E170811F69BE}" presName="centerShape" presStyleLbl="node0" presStyleIdx="0" presStyleCnt="1" custScaleX="255564" custScaleY="255564"/>
      <dgm:spPr/>
      <dgm:t>
        <a:bodyPr/>
        <a:lstStyle/>
        <a:p>
          <a:endParaRPr lang="en-US"/>
        </a:p>
      </dgm:t>
    </dgm:pt>
    <dgm:pt modelId="{296CD7A6-3A46-43F4-8BE1-F0564E54F982}" type="pres">
      <dgm:prSet presAssocID="{7FA09765-DE0B-4E73-B3E4-1D1AFBBA9451}" presName="Name9" presStyleLbl="parChTrans1D2" presStyleIdx="0" presStyleCnt="11"/>
      <dgm:spPr/>
      <dgm:t>
        <a:bodyPr/>
        <a:lstStyle/>
        <a:p>
          <a:endParaRPr lang="en-US"/>
        </a:p>
      </dgm:t>
    </dgm:pt>
    <dgm:pt modelId="{A572B190-861F-403A-8025-654C05F7E104}" type="pres">
      <dgm:prSet presAssocID="{7FA09765-DE0B-4E73-B3E4-1D1AFBBA9451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9F83F96B-EF66-491A-8F21-D6A7F9D3EDB6}" type="pres">
      <dgm:prSet presAssocID="{CBBB402D-1411-4F1C-B2C8-D2D283BFB58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63885-2F2B-446A-8884-6D0CAA28DB36}" type="pres">
      <dgm:prSet presAssocID="{1FAE9838-8747-4FD3-A2FC-1926B113D055}" presName="Name9" presStyleLbl="parChTrans1D2" presStyleIdx="1" presStyleCnt="11"/>
      <dgm:spPr/>
      <dgm:t>
        <a:bodyPr/>
        <a:lstStyle/>
        <a:p>
          <a:endParaRPr lang="en-US"/>
        </a:p>
      </dgm:t>
    </dgm:pt>
    <dgm:pt modelId="{2BCE8BE7-3CBD-4901-B9B8-65E26773C721}" type="pres">
      <dgm:prSet presAssocID="{1FAE9838-8747-4FD3-A2FC-1926B113D055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3A8BD17B-EF3F-469A-B5D7-232EC2B6B9F5}" type="pres">
      <dgm:prSet presAssocID="{0A29588B-B94F-456E-9682-A2EB6A9A5A9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9062E-359A-446C-A593-28DE055B122E}" type="pres">
      <dgm:prSet presAssocID="{48ABC990-0714-4EE1-9FDB-AA4883648E83}" presName="Name9" presStyleLbl="parChTrans1D2" presStyleIdx="2" presStyleCnt="11"/>
      <dgm:spPr/>
      <dgm:t>
        <a:bodyPr/>
        <a:lstStyle/>
        <a:p>
          <a:endParaRPr lang="en-US"/>
        </a:p>
      </dgm:t>
    </dgm:pt>
    <dgm:pt modelId="{EBF722E9-F96B-4751-88C3-AFE3217426C9}" type="pres">
      <dgm:prSet presAssocID="{48ABC990-0714-4EE1-9FDB-AA4883648E83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8BF7CF00-C0BF-4117-9E4C-84442228CD32}" type="pres">
      <dgm:prSet presAssocID="{18FDAA18-355B-4A87-BF70-2281BB9991D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6E804-71E0-449E-874B-19D5EE4871EE}" type="pres">
      <dgm:prSet presAssocID="{CEA7C19A-C803-42F5-A54B-E6B566BB2E63}" presName="Name9" presStyleLbl="parChTrans1D2" presStyleIdx="3" presStyleCnt="11"/>
      <dgm:spPr/>
      <dgm:t>
        <a:bodyPr/>
        <a:lstStyle/>
        <a:p>
          <a:endParaRPr lang="en-US"/>
        </a:p>
      </dgm:t>
    </dgm:pt>
    <dgm:pt modelId="{33916879-EFD1-45A3-A6FA-98CB8153BE30}" type="pres">
      <dgm:prSet presAssocID="{CEA7C19A-C803-42F5-A54B-E6B566BB2E63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8125EEED-201D-413E-9957-05049942A062}" type="pres">
      <dgm:prSet presAssocID="{144475D2-CB27-4363-A875-9423C8F32CF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AB191-8ECD-4990-939E-3F47F58D83B5}" type="pres">
      <dgm:prSet presAssocID="{81406C5D-1E0E-436E-B9CB-4B868E1D23F7}" presName="Name9" presStyleLbl="parChTrans1D2" presStyleIdx="4" presStyleCnt="11"/>
      <dgm:spPr/>
      <dgm:t>
        <a:bodyPr/>
        <a:lstStyle/>
        <a:p>
          <a:endParaRPr lang="en-US"/>
        </a:p>
      </dgm:t>
    </dgm:pt>
    <dgm:pt modelId="{D669F1F1-926E-440A-BAF4-5B92712F979E}" type="pres">
      <dgm:prSet presAssocID="{81406C5D-1E0E-436E-B9CB-4B868E1D23F7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BF6208FA-35DD-4981-B78F-B1C3533AD2DD}" type="pres">
      <dgm:prSet presAssocID="{8774A3D5-E164-4302-A55E-1A87D635E68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3B49-05D3-4529-B1AB-7F040E6C769C}" type="pres">
      <dgm:prSet presAssocID="{0D34E15E-62FC-43E4-B6BE-FC0EEA7754D7}" presName="Name9" presStyleLbl="parChTrans1D2" presStyleIdx="5" presStyleCnt="11"/>
      <dgm:spPr/>
      <dgm:t>
        <a:bodyPr/>
        <a:lstStyle/>
        <a:p>
          <a:endParaRPr lang="en-US"/>
        </a:p>
      </dgm:t>
    </dgm:pt>
    <dgm:pt modelId="{5C02B062-543D-4B0F-8AD3-57C8D8E846AB}" type="pres">
      <dgm:prSet presAssocID="{0D34E15E-62FC-43E4-B6BE-FC0EEA7754D7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6A6FD2FF-7B52-42C5-9F85-585EB3B445E6}" type="pres">
      <dgm:prSet presAssocID="{37BB3EED-698D-420B-9E3E-213E508033D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09227-529E-4A29-B529-F9C17F8D0427}" type="pres">
      <dgm:prSet presAssocID="{1A51BF22-935F-4353-8C83-E3D543B06711}" presName="Name9" presStyleLbl="parChTrans1D2" presStyleIdx="6" presStyleCnt="11"/>
      <dgm:spPr/>
      <dgm:t>
        <a:bodyPr/>
        <a:lstStyle/>
        <a:p>
          <a:endParaRPr lang="en-US"/>
        </a:p>
      </dgm:t>
    </dgm:pt>
    <dgm:pt modelId="{366E6772-1780-4F4C-A0CE-9884168C7E67}" type="pres">
      <dgm:prSet presAssocID="{1A51BF22-935F-4353-8C83-E3D543B06711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94856381-23F0-4EDA-8BA5-FF375E70C49F}" type="pres">
      <dgm:prSet presAssocID="{982F7F7C-3AD2-43E0-95A5-45D766B1A9C5}" presName="node" presStyleLbl="node1" presStyleIdx="6" presStyleCnt="11" custRadScaleRad="100135" custRadScaleInc="1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AA835-BA3A-4C7E-AB7A-8C7E128721A5}" type="pres">
      <dgm:prSet presAssocID="{B86B63FD-6FE6-4C08-BDF8-68645ED22CE9}" presName="Name9" presStyleLbl="parChTrans1D2" presStyleIdx="7" presStyleCnt="11"/>
      <dgm:spPr/>
      <dgm:t>
        <a:bodyPr/>
        <a:lstStyle/>
        <a:p>
          <a:endParaRPr lang="en-US"/>
        </a:p>
      </dgm:t>
    </dgm:pt>
    <dgm:pt modelId="{19026FB9-D379-47A0-978B-37B038D994A1}" type="pres">
      <dgm:prSet presAssocID="{B86B63FD-6FE6-4C08-BDF8-68645ED22CE9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1335014B-E4AF-4972-B10A-1FC9275FF31D}" type="pres">
      <dgm:prSet presAssocID="{58F75554-77F4-43F2-B0CE-A0CEE796126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7465-4411-4D81-9CB8-315ED9614569}" type="pres">
      <dgm:prSet presAssocID="{7B0DE6A7-912B-41C2-94A6-FA9A18B52E3E}" presName="Name9" presStyleLbl="parChTrans1D2" presStyleIdx="8" presStyleCnt="11"/>
      <dgm:spPr/>
      <dgm:t>
        <a:bodyPr/>
        <a:lstStyle/>
        <a:p>
          <a:endParaRPr lang="en-US"/>
        </a:p>
      </dgm:t>
    </dgm:pt>
    <dgm:pt modelId="{27543E58-4484-43F0-9E3F-8042435924ED}" type="pres">
      <dgm:prSet presAssocID="{7B0DE6A7-912B-41C2-94A6-FA9A18B52E3E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C69CA60B-9917-4E49-8540-C257234B224E}" type="pres">
      <dgm:prSet presAssocID="{FD90AFFA-00BE-4D89-84AD-DED8A7F628B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6AA5-809C-4496-B559-E49012E40CD2}" type="pres">
      <dgm:prSet presAssocID="{C9884D7F-6D0F-4818-862E-ED0E510DF07D}" presName="Name9" presStyleLbl="parChTrans1D2" presStyleIdx="9" presStyleCnt="11"/>
      <dgm:spPr/>
      <dgm:t>
        <a:bodyPr/>
        <a:lstStyle/>
        <a:p>
          <a:endParaRPr lang="en-US"/>
        </a:p>
      </dgm:t>
    </dgm:pt>
    <dgm:pt modelId="{FF676C53-C466-460B-B24E-16C81F33DED5}" type="pres">
      <dgm:prSet presAssocID="{C9884D7F-6D0F-4818-862E-ED0E510DF07D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5EE1D2E6-5B43-408E-BD1D-FD3A22A611C6}" type="pres">
      <dgm:prSet presAssocID="{16B593FA-2C9B-428A-BCB3-17A631D91EB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B6650-B443-4F0D-86EE-FE6F78C775C7}" type="pres">
      <dgm:prSet presAssocID="{B588A192-8FD8-4C2E-B303-175D23D6895D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71126356-DE34-4381-9671-4C2339453044}" type="pres">
      <dgm:prSet presAssocID="{B588A192-8FD8-4C2E-B303-175D23D6895D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1100FB5F-BF6F-4FD5-8AC4-4382CCEF1C32}" type="pres">
      <dgm:prSet presAssocID="{39167160-926A-4F6E-A51F-F434F36B99E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330E4-2288-4472-B5EB-763AB2E4A33C}" type="presOf" srcId="{CEA7C19A-C803-42F5-A54B-E6B566BB2E63}" destId="{33916879-EFD1-45A3-A6FA-98CB8153BE30}" srcOrd="1" destOrd="0" presId="urn:microsoft.com/office/officeart/2005/8/layout/radial1"/>
    <dgm:cxn modelId="{86383565-CF86-4C90-990B-CDC1D7CC2B08}" type="presOf" srcId="{8774A3D5-E164-4302-A55E-1A87D635E680}" destId="{BF6208FA-35DD-4981-B78F-B1C3533AD2DD}" srcOrd="0" destOrd="0" presId="urn:microsoft.com/office/officeart/2005/8/layout/radial1"/>
    <dgm:cxn modelId="{478CE77D-3DCF-44BA-92E7-96A9ED2CB837}" srcId="{8845A3AB-3B33-443B-B540-E170811F69BE}" destId="{58F75554-77F4-43F2-B0CE-A0CEE796126B}" srcOrd="7" destOrd="0" parTransId="{B86B63FD-6FE6-4C08-BDF8-68645ED22CE9}" sibTransId="{66E9DCE0-CD65-47ED-AE95-B80FC875167C}"/>
    <dgm:cxn modelId="{60C41D68-CF28-4D79-9454-D60CE23E5E66}" type="presOf" srcId="{C9884D7F-6D0F-4818-862E-ED0E510DF07D}" destId="{E2266AA5-809C-4496-B559-E49012E40CD2}" srcOrd="0" destOrd="0" presId="urn:microsoft.com/office/officeart/2005/8/layout/radial1"/>
    <dgm:cxn modelId="{EC81766F-1173-4A71-9158-D737E4F92A90}" type="presOf" srcId="{7FA09765-DE0B-4E73-B3E4-1D1AFBBA9451}" destId="{A572B190-861F-403A-8025-654C05F7E104}" srcOrd="1" destOrd="0" presId="urn:microsoft.com/office/officeart/2005/8/layout/radial1"/>
    <dgm:cxn modelId="{8F62D434-B27F-4BC0-8ADD-341BFC9A6878}" srcId="{8845A3AB-3B33-443B-B540-E170811F69BE}" destId="{0A29588B-B94F-456E-9682-A2EB6A9A5A96}" srcOrd="1" destOrd="0" parTransId="{1FAE9838-8747-4FD3-A2FC-1926B113D055}" sibTransId="{291C437B-2395-43EC-A01A-76B4E7FB873B}"/>
    <dgm:cxn modelId="{73626326-3C36-4A82-9887-629481FEE972}" type="presOf" srcId="{39167160-926A-4F6E-A51F-F434F36B99E0}" destId="{1100FB5F-BF6F-4FD5-8AC4-4382CCEF1C32}" srcOrd="0" destOrd="0" presId="urn:microsoft.com/office/officeart/2005/8/layout/radial1"/>
    <dgm:cxn modelId="{7D4B6762-468A-42FE-884A-94A7F0B2BE2E}" srcId="{8845A3AB-3B33-443B-B540-E170811F69BE}" destId="{37BB3EED-698D-420B-9E3E-213E508033D0}" srcOrd="5" destOrd="0" parTransId="{0D34E15E-62FC-43E4-B6BE-FC0EEA7754D7}" sibTransId="{26888835-42A9-456A-B629-389FCF54896B}"/>
    <dgm:cxn modelId="{C7C32649-C5D1-46B8-B707-5CBEF23E3088}" type="presOf" srcId="{0D34E15E-62FC-43E4-B6BE-FC0EEA7754D7}" destId="{5C02B062-543D-4B0F-8AD3-57C8D8E846AB}" srcOrd="1" destOrd="0" presId="urn:microsoft.com/office/officeart/2005/8/layout/radial1"/>
    <dgm:cxn modelId="{328FE8DE-D4D7-48F1-8DB3-93F0E4211BF9}" type="presOf" srcId="{144475D2-CB27-4363-A875-9423C8F32CF5}" destId="{8125EEED-201D-413E-9957-05049942A062}" srcOrd="0" destOrd="0" presId="urn:microsoft.com/office/officeart/2005/8/layout/radial1"/>
    <dgm:cxn modelId="{67EDDFE7-8EB0-45C4-95F1-D21C76257392}" type="presOf" srcId="{B588A192-8FD8-4C2E-B303-175D23D6895D}" destId="{71126356-DE34-4381-9671-4C2339453044}" srcOrd="1" destOrd="0" presId="urn:microsoft.com/office/officeart/2005/8/layout/radial1"/>
    <dgm:cxn modelId="{A95BAE16-40F5-4703-9040-F1BFF4C123B3}" type="presOf" srcId="{1FAE9838-8747-4FD3-A2FC-1926B113D055}" destId="{B5D63885-2F2B-446A-8884-6D0CAA28DB36}" srcOrd="0" destOrd="0" presId="urn:microsoft.com/office/officeart/2005/8/layout/radial1"/>
    <dgm:cxn modelId="{512B71B3-6547-4708-9390-810FECBA4E9B}" srcId="{8845A3AB-3B33-443B-B540-E170811F69BE}" destId="{CBBB402D-1411-4F1C-B2C8-D2D283BFB58C}" srcOrd="0" destOrd="0" parTransId="{7FA09765-DE0B-4E73-B3E4-1D1AFBBA9451}" sibTransId="{97B12591-7542-448C-B3A2-F0A86AECB218}"/>
    <dgm:cxn modelId="{F341B39E-B1A5-4CB3-8D67-C82479CBABD6}" srcId="{B53ABA27-CA31-494C-B321-227231B335E7}" destId="{8845A3AB-3B33-443B-B540-E170811F69BE}" srcOrd="0" destOrd="0" parTransId="{8535EFED-5E7F-4DC5-999B-200DEF3DA2D9}" sibTransId="{F6BCBD09-5C15-43FD-9785-BFAC22442198}"/>
    <dgm:cxn modelId="{23080643-AF72-4B5E-AA66-E3246279DB79}" type="presOf" srcId="{7B0DE6A7-912B-41C2-94A6-FA9A18B52E3E}" destId="{960B7465-4411-4D81-9CB8-315ED9614569}" srcOrd="0" destOrd="0" presId="urn:microsoft.com/office/officeart/2005/8/layout/radial1"/>
    <dgm:cxn modelId="{9B1AF912-3AD9-4181-BAF3-C1477A07DDFB}" srcId="{8845A3AB-3B33-443B-B540-E170811F69BE}" destId="{16B593FA-2C9B-428A-BCB3-17A631D91EB5}" srcOrd="9" destOrd="0" parTransId="{C9884D7F-6D0F-4818-862E-ED0E510DF07D}" sibTransId="{845EE2CC-BF1D-4EF5-A6F9-341D6E80D246}"/>
    <dgm:cxn modelId="{21890D07-D318-47B2-AB30-2DCAE6888F36}" type="presOf" srcId="{7B0DE6A7-912B-41C2-94A6-FA9A18B52E3E}" destId="{27543E58-4484-43F0-9E3F-8042435924ED}" srcOrd="1" destOrd="0" presId="urn:microsoft.com/office/officeart/2005/8/layout/radial1"/>
    <dgm:cxn modelId="{257112E5-1367-49BC-8E99-8B1832E21022}" type="presOf" srcId="{B588A192-8FD8-4C2E-B303-175D23D6895D}" destId="{3B4B6650-B443-4F0D-86EE-FE6F78C775C7}" srcOrd="0" destOrd="0" presId="urn:microsoft.com/office/officeart/2005/8/layout/radial1"/>
    <dgm:cxn modelId="{EFEC88D4-2700-44D3-943C-C1A1F33CC961}" type="presOf" srcId="{0A29588B-B94F-456E-9682-A2EB6A9A5A96}" destId="{3A8BD17B-EF3F-469A-B5D7-232EC2B6B9F5}" srcOrd="0" destOrd="0" presId="urn:microsoft.com/office/officeart/2005/8/layout/radial1"/>
    <dgm:cxn modelId="{1F4F450D-A290-4D3A-ACFB-4D633B323A0A}" type="presOf" srcId="{0D34E15E-62FC-43E4-B6BE-FC0EEA7754D7}" destId="{3E3A3B49-05D3-4529-B1AB-7F040E6C769C}" srcOrd="0" destOrd="0" presId="urn:microsoft.com/office/officeart/2005/8/layout/radial1"/>
    <dgm:cxn modelId="{A8824502-431C-4D86-BD68-BAE9FAD7FE2C}" srcId="{8845A3AB-3B33-443B-B540-E170811F69BE}" destId="{144475D2-CB27-4363-A875-9423C8F32CF5}" srcOrd="3" destOrd="0" parTransId="{CEA7C19A-C803-42F5-A54B-E6B566BB2E63}" sibTransId="{666CC973-65C9-4DEF-9FF9-4FE493D7D9B1}"/>
    <dgm:cxn modelId="{B15C98EE-D11D-4B86-A88E-970160E3F9E1}" type="presOf" srcId="{B86B63FD-6FE6-4C08-BDF8-68645ED22CE9}" destId="{3D5AA835-BA3A-4C7E-AB7A-8C7E128721A5}" srcOrd="0" destOrd="0" presId="urn:microsoft.com/office/officeart/2005/8/layout/radial1"/>
    <dgm:cxn modelId="{53CF65DA-8BD5-4B1B-828D-55A76B6D8C88}" srcId="{8845A3AB-3B33-443B-B540-E170811F69BE}" destId="{39167160-926A-4F6E-A51F-F434F36B99E0}" srcOrd="10" destOrd="0" parTransId="{B588A192-8FD8-4C2E-B303-175D23D6895D}" sibTransId="{D46B670A-5FA8-4591-9C1B-B6CB69C92821}"/>
    <dgm:cxn modelId="{433E1534-9AED-4EB0-A17E-5E7EDD61E3CC}" type="presOf" srcId="{81406C5D-1E0E-436E-B9CB-4B868E1D23F7}" destId="{82FAB191-8ECD-4990-939E-3F47F58D83B5}" srcOrd="0" destOrd="0" presId="urn:microsoft.com/office/officeart/2005/8/layout/radial1"/>
    <dgm:cxn modelId="{C9445A2C-5E26-45EF-9FD7-A93F46EDEE75}" type="presOf" srcId="{C9884D7F-6D0F-4818-862E-ED0E510DF07D}" destId="{FF676C53-C466-460B-B24E-16C81F33DED5}" srcOrd="1" destOrd="0" presId="urn:microsoft.com/office/officeart/2005/8/layout/radial1"/>
    <dgm:cxn modelId="{CB1FDEBC-4F5A-42FB-9D83-1F802E0DFB5F}" type="presOf" srcId="{7FA09765-DE0B-4E73-B3E4-1D1AFBBA9451}" destId="{296CD7A6-3A46-43F4-8BE1-F0564E54F982}" srcOrd="0" destOrd="0" presId="urn:microsoft.com/office/officeart/2005/8/layout/radial1"/>
    <dgm:cxn modelId="{07E54293-7CBB-4E11-AFA0-BC7DCBB53777}" type="presOf" srcId="{FD90AFFA-00BE-4D89-84AD-DED8A7F628B8}" destId="{C69CA60B-9917-4E49-8540-C257234B224E}" srcOrd="0" destOrd="0" presId="urn:microsoft.com/office/officeart/2005/8/layout/radial1"/>
    <dgm:cxn modelId="{9B04DEB4-BA24-4CEB-B441-D121F949284D}" type="presOf" srcId="{37BB3EED-698D-420B-9E3E-213E508033D0}" destId="{6A6FD2FF-7B52-42C5-9F85-585EB3B445E6}" srcOrd="0" destOrd="0" presId="urn:microsoft.com/office/officeart/2005/8/layout/radial1"/>
    <dgm:cxn modelId="{0D1EF597-E21D-400B-A574-7879F30D29ED}" type="presOf" srcId="{982F7F7C-3AD2-43E0-95A5-45D766B1A9C5}" destId="{94856381-23F0-4EDA-8BA5-FF375E70C49F}" srcOrd="0" destOrd="0" presId="urn:microsoft.com/office/officeart/2005/8/layout/radial1"/>
    <dgm:cxn modelId="{91E25FBD-983B-4784-AB3D-799BDE855987}" type="presOf" srcId="{1FAE9838-8747-4FD3-A2FC-1926B113D055}" destId="{2BCE8BE7-3CBD-4901-B9B8-65E26773C721}" srcOrd="1" destOrd="0" presId="urn:microsoft.com/office/officeart/2005/8/layout/radial1"/>
    <dgm:cxn modelId="{0E99AE0C-87C9-40CC-804C-104286A9DE90}" type="presOf" srcId="{58F75554-77F4-43F2-B0CE-A0CEE796126B}" destId="{1335014B-E4AF-4972-B10A-1FC9275FF31D}" srcOrd="0" destOrd="0" presId="urn:microsoft.com/office/officeart/2005/8/layout/radial1"/>
    <dgm:cxn modelId="{735AF023-CBD3-45FC-8AE5-1238C3BFA204}" type="presOf" srcId="{8845A3AB-3B33-443B-B540-E170811F69BE}" destId="{F51A4482-0750-4BD0-85AA-B8BE0E7E5807}" srcOrd="0" destOrd="0" presId="urn:microsoft.com/office/officeart/2005/8/layout/radial1"/>
    <dgm:cxn modelId="{2362746F-F19B-4844-991E-BBD6140056EE}" type="presOf" srcId="{16B593FA-2C9B-428A-BCB3-17A631D91EB5}" destId="{5EE1D2E6-5B43-408E-BD1D-FD3A22A611C6}" srcOrd="0" destOrd="0" presId="urn:microsoft.com/office/officeart/2005/8/layout/radial1"/>
    <dgm:cxn modelId="{6E71B454-6C28-43BB-BFF4-4F6ECDC96C4C}" type="presOf" srcId="{CBBB402D-1411-4F1C-B2C8-D2D283BFB58C}" destId="{9F83F96B-EF66-491A-8F21-D6A7F9D3EDB6}" srcOrd="0" destOrd="0" presId="urn:microsoft.com/office/officeart/2005/8/layout/radial1"/>
    <dgm:cxn modelId="{C25DA276-1C44-4C61-A663-EC26CEA5EE06}" srcId="{8845A3AB-3B33-443B-B540-E170811F69BE}" destId="{FD90AFFA-00BE-4D89-84AD-DED8A7F628B8}" srcOrd="8" destOrd="0" parTransId="{7B0DE6A7-912B-41C2-94A6-FA9A18B52E3E}" sibTransId="{5F869A3A-AC4F-4CC4-B4EB-EA84947D57B1}"/>
    <dgm:cxn modelId="{E17DD918-BA30-44FC-81C5-0313606294B6}" type="presOf" srcId="{18FDAA18-355B-4A87-BF70-2281BB9991D1}" destId="{8BF7CF00-C0BF-4117-9E4C-84442228CD32}" srcOrd="0" destOrd="0" presId="urn:microsoft.com/office/officeart/2005/8/layout/radial1"/>
    <dgm:cxn modelId="{4222AF24-BEFA-4DB2-BC62-6C482B391F74}" type="presOf" srcId="{B86B63FD-6FE6-4C08-BDF8-68645ED22CE9}" destId="{19026FB9-D379-47A0-978B-37B038D994A1}" srcOrd="1" destOrd="0" presId="urn:microsoft.com/office/officeart/2005/8/layout/radial1"/>
    <dgm:cxn modelId="{8DACAA2C-120F-44D2-939A-87F87E71F120}" type="presOf" srcId="{81406C5D-1E0E-436E-B9CB-4B868E1D23F7}" destId="{D669F1F1-926E-440A-BAF4-5B92712F979E}" srcOrd="1" destOrd="0" presId="urn:microsoft.com/office/officeart/2005/8/layout/radial1"/>
    <dgm:cxn modelId="{CA637A4C-D13E-4857-ADA9-0A15509DB743}" type="presOf" srcId="{48ABC990-0714-4EE1-9FDB-AA4883648E83}" destId="{4F89062E-359A-446C-A593-28DE055B122E}" srcOrd="0" destOrd="0" presId="urn:microsoft.com/office/officeart/2005/8/layout/radial1"/>
    <dgm:cxn modelId="{C87D45B7-C022-4383-8947-29174E792DE5}" srcId="{8845A3AB-3B33-443B-B540-E170811F69BE}" destId="{18FDAA18-355B-4A87-BF70-2281BB9991D1}" srcOrd="2" destOrd="0" parTransId="{48ABC990-0714-4EE1-9FDB-AA4883648E83}" sibTransId="{8C19F06C-DFA7-4371-8874-931E8BAAF8A5}"/>
    <dgm:cxn modelId="{A36E16B3-00B3-43FE-9FD8-57077B45F632}" type="presOf" srcId="{B53ABA27-CA31-494C-B321-227231B335E7}" destId="{2012A2E2-B88A-42F5-A550-657AAFF53A4D}" srcOrd="0" destOrd="0" presId="urn:microsoft.com/office/officeart/2005/8/layout/radial1"/>
    <dgm:cxn modelId="{F50E0374-ECE3-4C25-ACA9-4D26A86C5B87}" type="presOf" srcId="{1A51BF22-935F-4353-8C83-E3D543B06711}" destId="{50909227-529E-4A29-B529-F9C17F8D0427}" srcOrd="0" destOrd="0" presId="urn:microsoft.com/office/officeart/2005/8/layout/radial1"/>
    <dgm:cxn modelId="{906164EE-E522-44B4-8614-3C19ECE00FF7}" type="presOf" srcId="{CEA7C19A-C803-42F5-A54B-E6B566BB2E63}" destId="{77D6E804-71E0-449E-874B-19D5EE4871EE}" srcOrd="0" destOrd="0" presId="urn:microsoft.com/office/officeart/2005/8/layout/radial1"/>
    <dgm:cxn modelId="{0A09DB2E-3944-4059-AAFE-52136A1EBD78}" type="presOf" srcId="{48ABC990-0714-4EE1-9FDB-AA4883648E83}" destId="{EBF722E9-F96B-4751-88C3-AFE3217426C9}" srcOrd="1" destOrd="0" presId="urn:microsoft.com/office/officeart/2005/8/layout/radial1"/>
    <dgm:cxn modelId="{04EA0CC3-CA02-4A9E-B15D-5ADEFF3237A8}" srcId="{8845A3AB-3B33-443B-B540-E170811F69BE}" destId="{8774A3D5-E164-4302-A55E-1A87D635E680}" srcOrd="4" destOrd="0" parTransId="{81406C5D-1E0E-436E-B9CB-4B868E1D23F7}" sibTransId="{5EC3EB27-D67D-4AEF-8DEE-57B35EA6066F}"/>
    <dgm:cxn modelId="{5831426C-D133-45EE-9586-93567BB9818E}" srcId="{8845A3AB-3B33-443B-B540-E170811F69BE}" destId="{982F7F7C-3AD2-43E0-95A5-45D766B1A9C5}" srcOrd="6" destOrd="0" parTransId="{1A51BF22-935F-4353-8C83-E3D543B06711}" sibTransId="{CD93648B-1C58-40DD-A14E-095AED740D8A}"/>
    <dgm:cxn modelId="{631E0479-CFF2-4647-ACFC-8B3F1B4EE4C6}" type="presOf" srcId="{1A51BF22-935F-4353-8C83-E3D543B06711}" destId="{366E6772-1780-4F4C-A0CE-9884168C7E67}" srcOrd="1" destOrd="0" presId="urn:microsoft.com/office/officeart/2005/8/layout/radial1"/>
    <dgm:cxn modelId="{76396E56-52BA-433E-8967-9831B14307E5}" type="presParOf" srcId="{2012A2E2-B88A-42F5-A550-657AAFF53A4D}" destId="{F51A4482-0750-4BD0-85AA-B8BE0E7E5807}" srcOrd="0" destOrd="0" presId="urn:microsoft.com/office/officeart/2005/8/layout/radial1"/>
    <dgm:cxn modelId="{6BBAB342-046E-4C99-BAC6-9252F93B9DE5}" type="presParOf" srcId="{2012A2E2-B88A-42F5-A550-657AAFF53A4D}" destId="{296CD7A6-3A46-43F4-8BE1-F0564E54F982}" srcOrd="1" destOrd="0" presId="urn:microsoft.com/office/officeart/2005/8/layout/radial1"/>
    <dgm:cxn modelId="{5B526345-9CE3-40D1-8DCA-F63FEC6D4882}" type="presParOf" srcId="{296CD7A6-3A46-43F4-8BE1-F0564E54F982}" destId="{A572B190-861F-403A-8025-654C05F7E104}" srcOrd="0" destOrd="0" presId="urn:microsoft.com/office/officeart/2005/8/layout/radial1"/>
    <dgm:cxn modelId="{9810C5AC-5D42-48A7-8FAB-3A324F575FBA}" type="presParOf" srcId="{2012A2E2-B88A-42F5-A550-657AAFF53A4D}" destId="{9F83F96B-EF66-491A-8F21-D6A7F9D3EDB6}" srcOrd="2" destOrd="0" presId="urn:microsoft.com/office/officeart/2005/8/layout/radial1"/>
    <dgm:cxn modelId="{5C12A493-7435-4377-973A-3D624A766CA4}" type="presParOf" srcId="{2012A2E2-B88A-42F5-A550-657AAFF53A4D}" destId="{B5D63885-2F2B-446A-8884-6D0CAA28DB36}" srcOrd="3" destOrd="0" presId="urn:microsoft.com/office/officeart/2005/8/layout/radial1"/>
    <dgm:cxn modelId="{7A3D8CC4-43CA-4524-97E8-B51154587A72}" type="presParOf" srcId="{B5D63885-2F2B-446A-8884-6D0CAA28DB36}" destId="{2BCE8BE7-3CBD-4901-B9B8-65E26773C721}" srcOrd="0" destOrd="0" presId="urn:microsoft.com/office/officeart/2005/8/layout/radial1"/>
    <dgm:cxn modelId="{6A604800-5C78-4EC8-A4AF-D46E08CC3887}" type="presParOf" srcId="{2012A2E2-B88A-42F5-A550-657AAFF53A4D}" destId="{3A8BD17B-EF3F-469A-B5D7-232EC2B6B9F5}" srcOrd="4" destOrd="0" presId="urn:microsoft.com/office/officeart/2005/8/layout/radial1"/>
    <dgm:cxn modelId="{E9E7108E-93AD-46FA-BF39-7606031FD952}" type="presParOf" srcId="{2012A2E2-B88A-42F5-A550-657AAFF53A4D}" destId="{4F89062E-359A-446C-A593-28DE055B122E}" srcOrd="5" destOrd="0" presId="urn:microsoft.com/office/officeart/2005/8/layout/radial1"/>
    <dgm:cxn modelId="{D073E500-EA3E-4F0D-AB8E-65F4C6B9F9FC}" type="presParOf" srcId="{4F89062E-359A-446C-A593-28DE055B122E}" destId="{EBF722E9-F96B-4751-88C3-AFE3217426C9}" srcOrd="0" destOrd="0" presId="urn:microsoft.com/office/officeart/2005/8/layout/radial1"/>
    <dgm:cxn modelId="{1CD7FA96-4687-4FDC-A82A-50A7BA670361}" type="presParOf" srcId="{2012A2E2-B88A-42F5-A550-657AAFF53A4D}" destId="{8BF7CF00-C0BF-4117-9E4C-84442228CD32}" srcOrd="6" destOrd="0" presId="urn:microsoft.com/office/officeart/2005/8/layout/radial1"/>
    <dgm:cxn modelId="{581F90F3-96D8-41A6-B8B5-AE81D2396E4D}" type="presParOf" srcId="{2012A2E2-B88A-42F5-A550-657AAFF53A4D}" destId="{77D6E804-71E0-449E-874B-19D5EE4871EE}" srcOrd="7" destOrd="0" presId="urn:microsoft.com/office/officeart/2005/8/layout/radial1"/>
    <dgm:cxn modelId="{5BAD7315-F0A8-4246-8249-CF2E720799A3}" type="presParOf" srcId="{77D6E804-71E0-449E-874B-19D5EE4871EE}" destId="{33916879-EFD1-45A3-A6FA-98CB8153BE30}" srcOrd="0" destOrd="0" presId="urn:microsoft.com/office/officeart/2005/8/layout/radial1"/>
    <dgm:cxn modelId="{C4D42DEA-9F7D-4879-AC8E-7FD816806C9A}" type="presParOf" srcId="{2012A2E2-B88A-42F5-A550-657AAFF53A4D}" destId="{8125EEED-201D-413E-9957-05049942A062}" srcOrd="8" destOrd="0" presId="urn:microsoft.com/office/officeart/2005/8/layout/radial1"/>
    <dgm:cxn modelId="{A2D9433E-0456-4FA3-8144-83B367946C45}" type="presParOf" srcId="{2012A2E2-B88A-42F5-A550-657AAFF53A4D}" destId="{82FAB191-8ECD-4990-939E-3F47F58D83B5}" srcOrd="9" destOrd="0" presId="urn:microsoft.com/office/officeart/2005/8/layout/radial1"/>
    <dgm:cxn modelId="{503CA151-6A3A-484A-9CB1-D9374B5B0251}" type="presParOf" srcId="{82FAB191-8ECD-4990-939E-3F47F58D83B5}" destId="{D669F1F1-926E-440A-BAF4-5B92712F979E}" srcOrd="0" destOrd="0" presId="urn:microsoft.com/office/officeart/2005/8/layout/radial1"/>
    <dgm:cxn modelId="{9FC7263B-7150-437C-9C7D-20495E235D01}" type="presParOf" srcId="{2012A2E2-B88A-42F5-A550-657AAFF53A4D}" destId="{BF6208FA-35DD-4981-B78F-B1C3533AD2DD}" srcOrd="10" destOrd="0" presId="urn:microsoft.com/office/officeart/2005/8/layout/radial1"/>
    <dgm:cxn modelId="{F12A8AC3-5275-469D-BB94-434EE3CE077C}" type="presParOf" srcId="{2012A2E2-B88A-42F5-A550-657AAFF53A4D}" destId="{3E3A3B49-05D3-4529-B1AB-7F040E6C769C}" srcOrd="11" destOrd="0" presId="urn:microsoft.com/office/officeart/2005/8/layout/radial1"/>
    <dgm:cxn modelId="{CF2A4074-24C7-4694-8522-6E9CA39CAE36}" type="presParOf" srcId="{3E3A3B49-05D3-4529-B1AB-7F040E6C769C}" destId="{5C02B062-543D-4B0F-8AD3-57C8D8E846AB}" srcOrd="0" destOrd="0" presId="urn:microsoft.com/office/officeart/2005/8/layout/radial1"/>
    <dgm:cxn modelId="{4EBDCAE8-C9BF-4049-B4F5-E65F68ADFAFB}" type="presParOf" srcId="{2012A2E2-B88A-42F5-A550-657AAFF53A4D}" destId="{6A6FD2FF-7B52-42C5-9F85-585EB3B445E6}" srcOrd="12" destOrd="0" presId="urn:microsoft.com/office/officeart/2005/8/layout/radial1"/>
    <dgm:cxn modelId="{E2654726-42AB-4A41-9960-5076368BCCAB}" type="presParOf" srcId="{2012A2E2-B88A-42F5-A550-657AAFF53A4D}" destId="{50909227-529E-4A29-B529-F9C17F8D0427}" srcOrd="13" destOrd="0" presId="urn:microsoft.com/office/officeart/2005/8/layout/radial1"/>
    <dgm:cxn modelId="{E69C43E0-6D0F-42BD-933A-9D7AF6FAF94A}" type="presParOf" srcId="{50909227-529E-4A29-B529-F9C17F8D0427}" destId="{366E6772-1780-4F4C-A0CE-9884168C7E67}" srcOrd="0" destOrd="0" presId="urn:microsoft.com/office/officeart/2005/8/layout/radial1"/>
    <dgm:cxn modelId="{9DF1A474-62D3-4D81-A158-95953DDB184C}" type="presParOf" srcId="{2012A2E2-B88A-42F5-A550-657AAFF53A4D}" destId="{94856381-23F0-4EDA-8BA5-FF375E70C49F}" srcOrd="14" destOrd="0" presId="urn:microsoft.com/office/officeart/2005/8/layout/radial1"/>
    <dgm:cxn modelId="{3238B6C0-162C-4927-97B1-8ABBFF8A00C9}" type="presParOf" srcId="{2012A2E2-B88A-42F5-A550-657AAFF53A4D}" destId="{3D5AA835-BA3A-4C7E-AB7A-8C7E128721A5}" srcOrd="15" destOrd="0" presId="urn:microsoft.com/office/officeart/2005/8/layout/radial1"/>
    <dgm:cxn modelId="{FF47A525-53A9-4AFF-BB61-79BCAB34ABBA}" type="presParOf" srcId="{3D5AA835-BA3A-4C7E-AB7A-8C7E128721A5}" destId="{19026FB9-D379-47A0-978B-37B038D994A1}" srcOrd="0" destOrd="0" presId="urn:microsoft.com/office/officeart/2005/8/layout/radial1"/>
    <dgm:cxn modelId="{79F08AC3-35F1-43CE-96F6-2C412B14EEC6}" type="presParOf" srcId="{2012A2E2-B88A-42F5-A550-657AAFF53A4D}" destId="{1335014B-E4AF-4972-B10A-1FC9275FF31D}" srcOrd="16" destOrd="0" presId="urn:microsoft.com/office/officeart/2005/8/layout/radial1"/>
    <dgm:cxn modelId="{0E8132BB-1820-4E44-B70E-DFFC95FC83D0}" type="presParOf" srcId="{2012A2E2-B88A-42F5-A550-657AAFF53A4D}" destId="{960B7465-4411-4D81-9CB8-315ED9614569}" srcOrd="17" destOrd="0" presId="urn:microsoft.com/office/officeart/2005/8/layout/radial1"/>
    <dgm:cxn modelId="{84189C7C-7116-4D9F-82BA-A7B6528D7B75}" type="presParOf" srcId="{960B7465-4411-4D81-9CB8-315ED9614569}" destId="{27543E58-4484-43F0-9E3F-8042435924ED}" srcOrd="0" destOrd="0" presId="urn:microsoft.com/office/officeart/2005/8/layout/radial1"/>
    <dgm:cxn modelId="{CDFC9C2D-BDAC-4F82-8BC2-F8A97E666887}" type="presParOf" srcId="{2012A2E2-B88A-42F5-A550-657AAFF53A4D}" destId="{C69CA60B-9917-4E49-8540-C257234B224E}" srcOrd="18" destOrd="0" presId="urn:microsoft.com/office/officeart/2005/8/layout/radial1"/>
    <dgm:cxn modelId="{C5733406-6ABE-478F-A027-635828D55F6F}" type="presParOf" srcId="{2012A2E2-B88A-42F5-A550-657AAFF53A4D}" destId="{E2266AA5-809C-4496-B559-E49012E40CD2}" srcOrd="19" destOrd="0" presId="urn:microsoft.com/office/officeart/2005/8/layout/radial1"/>
    <dgm:cxn modelId="{411853C9-ACC1-4D55-AC57-E5789D02C0C2}" type="presParOf" srcId="{E2266AA5-809C-4496-B559-E49012E40CD2}" destId="{FF676C53-C466-460B-B24E-16C81F33DED5}" srcOrd="0" destOrd="0" presId="urn:microsoft.com/office/officeart/2005/8/layout/radial1"/>
    <dgm:cxn modelId="{94E02061-1089-46DD-8E7B-42E51230BBDC}" type="presParOf" srcId="{2012A2E2-B88A-42F5-A550-657AAFF53A4D}" destId="{5EE1D2E6-5B43-408E-BD1D-FD3A22A611C6}" srcOrd="20" destOrd="0" presId="urn:microsoft.com/office/officeart/2005/8/layout/radial1"/>
    <dgm:cxn modelId="{EA56E9B8-4903-4432-B0DC-25B636737701}" type="presParOf" srcId="{2012A2E2-B88A-42F5-A550-657AAFF53A4D}" destId="{3B4B6650-B443-4F0D-86EE-FE6F78C775C7}" srcOrd="21" destOrd="0" presId="urn:microsoft.com/office/officeart/2005/8/layout/radial1"/>
    <dgm:cxn modelId="{F0BCB3D7-FE47-4308-9EEA-59675F86EBD1}" type="presParOf" srcId="{3B4B6650-B443-4F0D-86EE-FE6F78C775C7}" destId="{71126356-DE34-4381-9671-4C2339453044}" srcOrd="0" destOrd="0" presId="urn:microsoft.com/office/officeart/2005/8/layout/radial1"/>
    <dgm:cxn modelId="{7C05D8B7-24A5-4D23-B5E6-F19A7756F525}" type="presParOf" srcId="{2012A2E2-B88A-42F5-A550-657AAFF53A4D}" destId="{1100FB5F-BF6F-4FD5-8AC4-4382CCEF1C32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7AA99-A904-47E5-B12D-813B1CF1EF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ED0B9-3A38-40A2-AD22-026C80A1F490}">
      <dgm:prSet phldrT="[Text]" custT="1"/>
      <dgm:spPr>
        <a:solidFill>
          <a:srgbClr val="00823B"/>
        </a:solidFill>
      </dgm:spPr>
      <dgm:t>
        <a:bodyPr/>
        <a:lstStyle/>
        <a:p>
          <a:r>
            <a:rPr lang="en-US" sz="2800" b="1" dirty="0"/>
            <a:t>Case for Change</a:t>
          </a:r>
        </a:p>
      </dgm:t>
    </dgm:pt>
    <dgm:pt modelId="{C78C44DE-C89E-44D0-8082-A0C3361CFA84}" type="parTrans" cxnId="{1F3FDE61-84AF-48EC-9F1A-2E96CED7F187}">
      <dgm:prSet/>
      <dgm:spPr/>
      <dgm:t>
        <a:bodyPr/>
        <a:lstStyle/>
        <a:p>
          <a:endParaRPr lang="en-US"/>
        </a:p>
      </dgm:t>
    </dgm:pt>
    <dgm:pt modelId="{1D87BCC6-7744-4FE6-BF3E-5F30DDC15FC2}" type="sibTrans" cxnId="{1F3FDE61-84AF-48EC-9F1A-2E96CED7F187}">
      <dgm:prSet/>
      <dgm:spPr/>
      <dgm:t>
        <a:bodyPr/>
        <a:lstStyle/>
        <a:p>
          <a:endParaRPr lang="en-US"/>
        </a:p>
      </dgm:t>
    </dgm:pt>
    <dgm:pt modelId="{2E723B2E-4578-42C7-90AB-572FCFB1FAF4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What is the minimum set of public health services that all Massachusetts residents should expect from the public health system?</a:t>
          </a:r>
          <a:endParaRPr lang="en-US" dirty="0"/>
        </a:p>
      </dgm:t>
    </dgm:pt>
    <dgm:pt modelId="{C9C46D7F-C702-4587-A652-6DBD3642D30A}" type="parTrans" cxnId="{EE7F4CAB-D377-41E4-A495-442358A8683B}">
      <dgm:prSet/>
      <dgm:spPr/>
      <dgm:t>
        <a:bodyPr/>
        <a:lstStyle/>
        <a:p>
          <a:endParaRPr lang="en-US"/>
        </a:p>
      </dgm:t>
    </dgm:pt>
    <dgm:pt modelId="{33EF18D8-8ED6-4C85-8672-9027BCF0C822}" type="sibTrans" cxnId="{EE7F4CAB-D377-41E4-A495-442358A8683B}">
      <dgm:prSet/>
      <dgm:spPr/>
      <dgm:t>
        <a:bodyPr/>
        <a:lstStyle/>
        <a:p>
          <a:endParaRPr lang="en-US"/>
        </a:p>
      </dgm:t>
    </dgm:pt>
    <dgm:pt modelId="{AEE81FAF-7815-47C3-9C12-A260BF1FD1E4}">
      <dgm:prSet phldrT="[Text]" custT="1"/>
      <dgm:spPr>
        <a:solidFill>
          <a:srgbClr val="3E7790"/>
        </a:solidFill>
      </dgm:spPr>
      <dgm:t>
        <a:bodyPr/>
        <a:lstStyle/>
        <a:p>
          <a:r>
            <a:rPr lang="en-US" sz="2800" b="1" dirty="0"/>
            <a:t>Structure</a:t>
          </a:r>
        </a:p>
      </dgm:t>
    </dgm:pt>
    <dgm:pt modelId="{B1BA40C0-98A8-4808-B716-B764A7D9D028}" type="parTrans" cxnId="{E431A926-BC1E-4E2E-B39F-4A36A238903B}">
      <dgm:prSet/>
      <dgm:spPr/>
      <dgm:t>
        <a:bodyPr/>
        <a:lstStyle/>
        <a:p>
          <a:endParaRPr lang="en-US"/>
        </a:p>
      </dgm:t>
    </dgm:pt>
    <dgm:pt modelId="{132B7F18-19D6-4C4D-AABF-C02E4BF4D496}" type="sibTrans" cxnId="{E431A926-BC1E-4E2E-B39F-4A36A238903B}">
      <dgm:prSet/>
      <dgm:spPr/>
      <dgm:t>
        <a:bodyPr/>
        <a:lstStyle/>
        <a:p>
          <a:endParaRPr lang="en-US"/>
        </a:p>
      </dgm:t>
    </dgm:pt>
    <dgm:pt modelId="{6ADA6B0D-5384-470E-9BAE-263911EC1928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What is the most effective and efficient way to design the local public health system to meet the standard?</a:t>
          </a:r>
          <a:endParaRPr lang="en-US" dirty="0"/>
        </a:p>
      </dgm:t>
    </dgm:pt>
    <dgm:pt modelId="{7EDDFACA-7141-42DB-BE92-195672E294E1}" type="parTrans" cxnId="{336C8D99-C1EA-485A-862D-3C3066540753}">
      <dgm:prSet/>
      <dgm:spPr/>
      <dgm:t>
        <a:bodyPr/>
        <a:lstStyle/>
        <a:p>
          <a:endParaRPr lang="en-US"/>
        </a:p>
      </dgm:t>
    </dgm:pt>
    <dgm:pt modelId="{A1E526EA-80FB-4808-9D67-1CA5DE684D9E}" type="sibTrans" cxnId="{336C8D99-C1EA-485A-862D-3C3066540753}">
      <dgm:prSet/>
      <dgm:spPr/>
      <dgm:t>
        <a:bodyPr/>
        <a:lstStyle/>
        <a:p>
          <a:endParaRPr lang="en-US"/>
        </a:p>
      </dgm:t>
    </dgm:pt>
    <dgm:pt modelId="{3E1BCA08-55A6-42E9-A55E-F0044A41F577}">
      <dgm:prSet phldrT="[Text]" custT="1"/>
      <dgm:spPr>
        <a:solidFill>
          <a:srgbClr val="697A58"/>
        </a:solidFill>
      </dgm:spPr>
      <dgm:t>
        <a:bodyPr/>
        <a:lstStyle/>
        <a:p>
          <a:r>
            <a:rPr lang="en-US" sz="2800" b="1" dirty="0"/>
            <a:t>Workforce</a:t>
          </a:r>
        </a:p>
      </dgm:t>
    </dgm:pt>
    <dgm:pt modelId="{974782A7-9D58-4D2E-BC0B-8644C011FFE3}" type="parTrans" cxnId="{194D1548-32A2-421D-974C-1038F724D80B}">
      <dgm:prSet/>
      <dgm:spPr/>
      <dgm:t>
        <a:bodyPr/>
        <a:lstStyle/>
        <a:p>
          <a:endParaRPr lang="en-US"/>
        </a:p>
      </dgm:t>
    </dgm:pt>
    <dgm:pt modelId="{6AC5879A-7162-4E6E-8B50-88121B1C08BC}" type="sibTrans" cxnId="{194D1548-32A2-421D-974C-1038F724D80B}">
      <dgm:prSet/>
      <dgm:spPr/>
      <dgm:t>
        <a:bodyPr/>
        <a:lstStyle/>
        <a:p>
          <a:endParaRPr lang="en-US"/>
        </a:p>
      </dgm:t>
    </dgm:pt>
    <dgm:pt modelId="{626BF5F1-2337-4D58-A656-0284A968F17D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What local public health workforce credentials and training are needed to ensure that they can provide the minimum set of services? </a:t>
          </a:r>
          <a:endParaRPr lang="en-US" dirty="0"/>
        </a:p>
      </dgm:t>
    </dgm:pt>
    <dgm:pt modelId="{D1904436-B672-4DA6-8407-0C823A2FDFC2}" type="parTrans" cxnId="{D4ADF715-A634-4160-A499-B09D0180712F}">
      <dgm:prSet/>
      <dgm:spPr/>
      <dgm:t>
        <a:bodyPr/>
        <a:lstStyle/>
        <a:p>
          <a:endParaRPr lang="en-US"/>
        </a:p>
      </dgm:t>
    </dgm:pt>
    <dgm:pt modelId="{94BE34A7-8945-4C12-9A1F-8782E0A70670}" type="sibTrans" cxnId="{D4ADF715-A634-4160-A499-B09D0180712F}">
      <dgm:prSet/>
      <dgm:spPr/>
      <dgm:t>
        <a:bodyPr/>
        <a:lstStyle/>
        <a:p>
          <a:endParaRPr lang="en-US"/>
        </a:p>
      </dgm:t>
    </dgm:pt>
    <dgm:pt modelId="{6F3D07A0-A9C8-47C8-A79A-28E9C1889649}">
      <dgm:prSet phldrT="[Text]" custT="1"/>
      <dgm:spPr>
        <a:solidFill>
          <a:srgbClr val="00823B"/>
        </a:solidFill>
      </dgm:spPr>
      <dgm:t>
        <a:bodyPr/>
        <a:lstStyle/>
        <a:p>
          <a:r>
            <a:rPr lang="en-US" sz="2800" b="1" dirty="0"/>
            <a:t>Standard</a:t>
          </a:r>
        </a:p>
      </dgm:t>
    </dgm:pt>
    <dgm:pt modelId="{8F038322-C557-40D4-B989-50F282669C3C}" type="parTrans" cxnId="{AD3CA2AC-4518-40A5-9AE6-3660087C6E1C}">
      <dgm:prSet/>
      <dgm:spPr/>
      <dgm:t>
        <a:bodyPr/>
        <a:lstStyle/>
        <a:p>
          <a:endParaRPr lang="en-US"/>
        </a:p>
      </dgm:t>
    </dgm:pt>
    <dgm:pt modelId="{5BC23591-6E1B-49EA-82AE-3444D7C13D7D}" type="sibTrans" cxnId="{AD3CA2AC-4518-40A5-9AE6-3660087C6E1C}">
      <dgm:prSet/>
      <dgm:spPr/>
      <dgm:t>
        <a:bodyPr/>
        <a:lstStyle/>
        <a:p>
          <a:endParaRPr lang="en-US"/>
        </a:p>
      </dgm:t>
    </dgm:pt>
    <dgm:pt modelId="{714BE319-5B9C-4080-8E76-E04C1CE0C8B6}">
      <dgm:prSet phldrT="[Text]" custT="1"/>
      <dgm:spPr>
        <a:noFill/>
      </dgm:spPr>
      <dgm:t>
        <a:bodyPr/>
        <a:lstStyle/>
        <a:p>
          <a:r>
            <a:rPr lang="en-US" sz="1500" dirty="0"/>
            <a:t>Why is it important to build a more efficient and effective local public health system?</a:t>
          </a:r>
          <a:endParaRPr lang="en-US" sz="1500" b="1" dirty="0"/>
        </a:p>
      </dgm:t>
    </dgm:pt>
    <dgm:pt modelId="{C65D933D-A4A5-4DB3-9865-7F8FB8D107A6}" type="parTrans" cxnId="{401F3FB0-D98D-43D7-B025-8DD50762B26D}">
      <dgm:prSet/>
      <dgm:spPr/>
      <dgm:t>
        <a:bodyPr/>
        <a:lstStyle/>
        <a:p>
          <a:endParaRPr lang="en-US"/>
        </a:p>
      </dgm:t>
    </dgm:pt>
    <dgm:pt modelId="{97ECAD3D-C5E2-490B-BEB7-F24DE2D0F416}" type="sibTrans" cxnId="{401F3FB0-D98D-43D7-B025-8DD50762B26D}">
      <dgm:prSet/>
      <dgm:spPr/>
      <dgm:t>
        <a:bodyPr/>
        <a:lstStyle/>
        <a:p>
          <a:endParaRPr lang="en-US"/>
        </a:p>
      </dgm:t>
    </dgm:pt>
    <dgm:pt modelId="{5D8DD66E-68BA-4B80-8E6B-D28AAD533E12}" type="pres">
      <dgm:prSet presAssocID="{61D7AA99-A904-47E5-B12D-813B1CF1EF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61F63-2642-4C11-96AA-5A6E51295A10}" type="pres">
      <dgm:prSet presAssocID="{9E7ED0B9-3A38-40A2-AD22-026C80A1F490}" presName="parentLin" presStyleCnt="0"/>
      <dgm:spPr/>
    </dgm:pt>
    <dgm:pt modelId="{6FA20748-4737-4084-B40C-B5C8548E2314}" type="pres">
      <dgm:prSet presAssocID="{9E7ED0B9-3A38-40A2-AD22-026C80A1F4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D423F2E-A455-4E0D-A261-AA62A8E3F48D}" type="pres">
      <dgm:prSet presAssocID="{9E7ED0B9-3A38-40A2-AD22-026C80A1F4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25A8F-E326-4D05-AA20-ABBB1DE75D62}" type="pres">
      <dgm:prSet presAssocID="{9E7ED0B9-3A38-40A2-AD22-026C80A1F490}" presName="negativeSpace" presStyleCnt="0"/>
      <dgm:spPr/>
    </dgm:pt>
    <dgm:pt modelId="{021149E2-F184-49F2-B317-4D0666117A5F}" type="pres">
      <dgm:prSet presAssocID="{9E7ED0B9-3A38-40A2-AD22-026C80A1F49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1DDE8-A263-4F16-A489-B90535AA4617}" type="pres">
      <dgm:prSet presAssocID="{1D87BCC6-7744-4FE6-BF3E-5F30DDC15FC2}" presName="spaceBetweenRectangles" presStyleCnt="0"/>
      <dgm:spPr/>
    </dgm:pt>
    <dgm:pt modelId="{689CCAE0-1845-4887-A7F8-9A73F48B37B2}" type="pres">
      <dgm:prSet presAssocID="{6F3D07A0-A9C8-47C8-A79A-28E9C1889649}" presName="parentLin" presStyleCnt="0"/>
      <dgm:spPr/>
    </dgm:pt>
    <dgm:pt modelId="{6512EBDF-0E27-4BE4-832E-619D3F6BC216}" type="pres">
      <dgm:prSet presAssocID="{6F3D07A0-A9C8-47C8-A79A-28E9C188964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95B647F-EDDC-4C83-8B69-9B5A938C2594}" type="pres">
      <dgm:prSet presAssocID="{6F3D07A0-A9C8-47C8-A79A-28E9C18896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859D3-889C-4A24-A4BC-D9C2231E3F7C}" type="pres">
      <dgm:prSet presAssocID="{6F3D07A0-A9C8-47C8-A79A-28E9C1889649}" presName="negativeSpace" presStyleCnt="0"/>
      <dgm:spPr/>
    </dgm:pt>
    <dgm:pt modelId="{01C59809-FF67-4ED9-B54F-A7DE090D24E5}" type="pres">
      <dgm:prSet presAssocID="{6F3D07A0-A9C8-47C8-A79A-28E9C188964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8CE7-B3D6-47AB-9004-B19CD180F174}" type="pres">
      <dgm:prSet presAssocID="{5BC23591-6E1B-49EA-82AE-3444D7C13D7D}" presName="spaceBetweenRectangles" presStyleCnt="0"/>
      <dgm:spPr/>
    </dgm:pt>
    <dgm:pt modelId="{2651D003-DF7B-4102-9AA2-1C40982D57C9}" type="pres">
      <dgm:prSet presAssocID="{AEE81FAF-7815-47C3-9C12-A260BF1FD1E4}" presName="parentLin" presStyleCnt="0"/>
      <dgm:spPr/>
    </dgm:pt>
    <dgm:pt modelId="{1B3B4A60-86FC-42C6-A532-8A1025CB1E13}" type="pres">
      <dgm:prSet presAssocID="{AEE81FAF-7815-47C3-9C12-A260BF1FD1E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8C4FB8F-751A-46E0-B2B5-8A8A629797EC}" type="pres">
      <dgm:prSet presAssocID="{AEE81FAF-7815-47C3-9C12-A260BF1FD1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4FEEB-DEEC-44D4-9CD2-8CC7F5B01988}" type="pres">
      <dgm:prSet presAssocID="{AEE81FAF-7815-47C3-9C12-A260BF1FD1E4}" presName="negativeSpace" presStyleCnt="0"/>
      <dgm:spPr/>
    </dgm:pt>
    <dgm:pt modelId="{CDA388EF-1E19-48AF-8834-49BD1AE5B35D}" type="pres">
      <dgm:prSet presAssocID="{AEE81FAF-7815-47C3-9C12-A260BF1FD1E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C841-3DAD-488C-A2B7-25781E0D0643}" type="pres">
      <dgm:prSet presAssocID="{132B7F18-19D6-4C4D-AABF-C02E4BF4D496}" presName="spaceBetweenRectangles" presStyleCnt="0"/>
      <dgm:spPr/>
    </dgm:pt>
    <dgm:pt modelId="{7D8D2091-A92A-403D-9494-03F7FCCA8C34}" type="pres">
      <dgm:prSet presAssocID="{3E1BCA08-55A6-42E9-A55E-F0044A41F577}" presName="parentLin" presStyleCnt="0"/>
      <dgm:spPr/>
    </dgm:pt>
    <dgm:pt modelId="{02FF44C3-05BA-4C89-A734-4E2C7F64466D}" type="pres">
      <dgm:prSet presAssocID="{3E1BCA08-55A6-42E9-A55E-F0044A41F57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6F0FD66-E3D5-46E0-8713-364DC197F514}" type="pres">
      <dgm:prSet presAssocID="{3E1BCA08-55A6-42E9-A55E-F0044A41F5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ABEA6-5967-477C-89D4-3FEF896E7F08}" type="pres">
      <dgm:prSet presAssocID="{3E1BCA08-55A6-42E9-A55E-F0044A41F577}" presName="negativeSpace" presStyleCnt="0"/>
      <dgm:spPr/>
    </dgm:pt>
    <dgm:pt modelId="{CFC2D61C-A57E-4791-B45A-929CAD83FB41}" type="pres">
      <dgm:prSet presAssocID="{3E1BCA08-55A6-42E9-A55E-F0044A41F57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86220-D13A-492E-AF31-BD71E2B54788}" type="presOf" srcId="{3E1BCA08-55A6-42E9-A55E-F0044A41F577}" destId="{96F0FD66-E3D5-46E0-8713-364DC197F514}" srcOrd="1" destOrd="0" presId="urn:microsoft.com/office/officeart/2005/8/layout/list1"/>
    <dgm:cxn modelId="{E431A926-BC1E-4E2E-B39F-4A36A238903B}" srcId="{61D7AA99-A904-47E5-B12D-813B1CF1EF0B}" destId="{AEE81FAF-7815-47C3-9C12-A260BF1FD1E4}" srcOrd="2" destOrd="0" parTransId="{B1BA40C0-98A8-4808-B716-B764A7D9D028}" sibTransId="{132B7F18-19D6-4C4D-AABF-C02E4BF4D496}"/>
    <dgm:cxn modelId="{401F3FB0-D98D-43D7-B025-8DD50762B26D}" srcId="{9E7ED0B9-3A38-40A2-AD22-026C80A1F490}" destId="{714BE319-5B9C-4080-8E76-E04C1CE0C8B6}" srcOrd="0" destOrd="0" parTransId="{C65D933D-A4A5-4DB3-9865-7F8FB8D107A6}" sibTransId="{97ECAD3D-C5E2-490B-BEB7-F24DE2D0F416}"/>
    <dgm:cxn modelId="{EE7F4CAB-D377-41E4-A495-442358A8683B}" srcId="{6F3D07A0-A9C8-47C8-A79A-28E9C1889649}" destId="{2E723B2E-4578-42C7-90AB-572FCFB1FAF4}" srcOrd="0" destOrd="0" parTransId="{C9C46D7F-C702-4587-A652-6DBD3642D30A}" sibTransId="{33EF18D8-8ED6-4C85-8672-9027BCF0C822}"/>
    <dgm:cxn modelId="{D4ADF715-A634-4160-A499-B09D0180712F}" srcId="{3E1BCA08-55A6-42E9-A55E-F0044A41F577}" destId="{626BF5F1-2337-4D58-A656-0284A968F17D}" srcOrd="0" destOrd="0" parTransId="{D1904436-B672-4DA6-8407-0C823A2FDFC2}" sibTransId="{94BE34A7-8945-4C12-9A1F-8782E0A70670}"/>
    <dgm:cxn modelId="{AD3CA2AC-4518-40A5-9AE6-3660087C6E1C}" srcId="{61D7AA99-A904-47E5-B12D-813B1CF1EF0B}" destId="{6F3D07A0-A9C8-47C8-A79A-28E9C1889649}" srcOrd="1" destOrd="0" parTransId="{8F038322-C557-40D4-B989-50F282669C3C}" sibTransId="{5BC23591-6E1B-49EA-82AE-3444D7C13D7D}"/>
    <dgm:cxn modelId="{194D1548-32A2-421D-974C-1038F724D80B}" srcId="{61D7AA99-A904-47E5-B12D-813B1CF1EF0B}" destId="{3E1BCA08-55A6-42E9-A55E-F0044A41F577}" srcOrd="3" destOrd="0" parTransId="{974782A7-9D58-4D2E-BC0B-8644C011FFE3}" sibTransId="{6AC5879A-7162-4E6E-8B50-88121B1C08BC}"/>
    <dgm:cxn modelId="{36B8FEC0-469A-4295-ABA3-88876BC68AF7}" type="presOf" srcId="{626BF5F1-2337-4D58-A656-0284A968F17D}" destId="{CFC2D61C-A57E-4791-B45A-929CAD83FB41}" srcOrd="0" destOrd="0" presId="urn:microsoft.com/office/officeart/2005/8/layout/list1"/>
    <dgm:cxn modelId="{AB4DDF24-E008-4359-BF10-DD1E00072910}" type="presOf" srcId="{3E1BCA08-55A6-42E9-A55E-F0044A41F577}" destId="{02FF44C3-05BA-4C89-A734-4E2C7F64466D}" srcOrd="0" destOrd="0" presId="urn:microsoft.com/office/officeart/2005/8/layout/list1"/>
    <dgm:cxn modelId="{0F035FB9-A12B-49E1-AB36-3EDD1DE74299}" type="presOf" srcId="{AEE81FAF-7815-47C3-9C12-A260BF1FD1E4}" destId="{F8C4FB8F-751A-46E0-B2B5-8A8A629797EC}" srcOrd="1" destOrd="0" presId="urn:microsoft.com/office/officeart/2005/8/layout/list1"/>
    <dgm:cxn modelId="{46758FC8-82B9-4638-83D9-90D006750EE5}" type="presOf" srcId="{2E723B2E-4578-42C7-90AB-572FCFB1FAF4}" destId="{01C59809-FF67-4ED9-B54F-A7DE090D24E5}" srcOrd="0" destOrd="0" presId="urn:microsoft.com/office/officeart/2005/8/layout/list1"/>
    <dgm:cxn modelId="{0F57F3B7-A3B7-4F3F-A91C-AA19A22405CF}" type="presOf" srcId="{9E7ED0B9-3A38-40A2-AD22-026C80A1F490}" destId="{5D423F2E-A455-4E0D-A261-AA62A8E3F48D}" srcOrd="1" destOrd="0" presId="urn:microsoft.com/office/officeart/2005/8/layout/list1"/>
    <dgm:cxn modelId="{749E0A10-9DDD-4945-9041-F6E9CCB4A7CF}" type="presOf" srcId="{6ADA6B0D-5384-470E-9BAE-263911EC1928}" destId="{CDA388EF-1E19-48AF-8834-49BD1AE5B35D}" srcOrd="0" destOrd="0" presId="urn:microsoft.com/office/officeart/2005/8/layout/list1"/>
    <dgm:cxn modelId="{B5D4E31E-4271-41A7-9B5A-F2774042EF19}" type="presOf" srcId="{714BE319-5B9C-4080-8E76-E04C1CE0C8B6}" destId="{021149E2-F184-49F2-B317-4D0666117A5F}" srcOrd="0" destOrd="0" presId="urn:microsoft.com/office/officeart/2005/8/layout/list1"/>
    <dgm:cxn modelId="{351BBCF5-51B5-417A-BF2D-4B429543329C}" type="presOf" srcId="{61D7AA99-A904-47E5-B12D-813B1CF1EF0B}" destId="{5D8DD66E-68BA-4B80-8E6B-D28AAD533E12}" srcOrd="0" destOrd="0" presId="urn:microsoft.com/office/officeart/2005/8/layout/list1"/>
    <dgm:cxn modelId="{223D0CDE-4CBD-4FFD-A6E1-B7B4D9563A89}" type="presOf" srcId="{9E7ED0B9-3A38-40A2-AD22-026C80A1F490}" destId="{6FA20748-4737-4084-B40C-B5C8548E2314}" srcOrd="0" destOrd="0" presId="urn:microsoft.com/office/officeart/2005/8/layout/list1"/>
    <dgm:cxn modelId="{336C8D99-C1EA-485A-862D-3C3066540753}" srcId="{AEE81FAF-7815-47C3-9C12-A260BF1FD1E4}" destId="{6ADA6B0D-5384-470E-9BAE-263911EC1928}" srcOrd="0" destOrd="0" parTransId="{7EDDFACA-7141-42DB-BE92-195672E294E1}" sibTransId="{A1E526EA-80FB-4808-9D67-1CA5DE684D9E}"/>
    <dgm:cxn modelId="{1F3FDE61-84AF-48EC-9F1A-2E96CED7F187}" srcId="{61D7AA99-A904-47E5-B12D-813B1CF1EF0B}" destId="{9E7ED0B9-3A38-40A2-AD22-026C80A1F490}" srcOrd="0" destOrd="0" parTransId="{C78C44DE-C89E-44D0-8082-A0C3361CFA84}" sibTransId="{1D87BCC6-7744-4FE6-BF3E-5F30DDC15FC2}"/>
    <dgm:cxn modelId="{09F9C382-C105-479C-96D3-8E46C4FAF898}" type="presOf" srcId="{6F3D07A0-A9C8-47C8-A79A-28E9C1889649}" destId="{F95B647F-EDDC-4C83-8B69-9B5A938C2594}" srcOrd="1" destOrd="0" presId="urn:microsoft.com/office/officeart/2005/8/layout/list1"/>
    <dgm:cxn modelId="{FAA856B1-2362-4F16-833D-E98B1D99F353}" type="presOf" srcId="{AEE81FAF-7815-47C3-9C12-A260BF1FD1E4}" destId="{1B3B4A60-86FC-42C6-A532-8A1025CB1E13}" srcOrd="0" destOrd="0" presId="urn:microsoft.com/office/officeart/2005/8/layout/list1"/>
    <dgm:cxn modelId="{3057856A-497C-4E74-B8EE-4B95BA966DD0}" type="presOf" srcId="{6F3D07A0-A9C8-47C8-A79A-28E9C1889649}" destId="{6512EBDF-0E27-4BE4-832E-619D3F6BC216}" srcOrd="0" destOrd="0" presId="urn:microsoft.com/office/officeart/2005/8/layout/list1"/>
    <dgm:cxn modelId="{85641419-85A5-403D-ABDB-061F8073F600}" type="presParOf" srcId="{5D8DD66E-68BA-4B80-8E6B-D28AAD533E12}" destId="{C1261F63-2642-4C11-96AA-5A6E51295A10}" srcOrd="0" destOrd="0" presId="urn:microsoft.com/office/officeart/2005/8/layout/list1"/>
    <dgm:cxn modelId="{9638C8E3-875C-42A1-9650-F0513422EF4B}" type="presParOf" srcId="{C1261F63-2642-4C11-96AA-5A6E51295A10}" destId="{6FA20748-4737-4084-B40C-B5C8548E2314}" srcOrd="0" destOrd="0" presId="urn:microsoft.com/office/officeart/2005/8/layout/list1"/>
    <dgm:cxn modelId="{09792431-E2CD-4FB1-8B1B-AC973E28098F}" type="presParOf" srcId="{C1261F63-2642-4C11-96AA-5A6E51295A10}" destId="{5D423F2E-A455-4E0D-A261-AA62A8E3F48D}" srcOrd="1" destOrd="0" presId="urn:microsoft.com/office/officeart/2005/8/layout/list1"/>
    <dgm:cxn modelId="{CC8D47B7-5130-42C6-89FD-5CAE4E025096}" type="presParOf" srcId="{5D8DD66E-68BA-4B80-8E6B-D28AAD533E12}" destId="{0B225A8F-E326-4D05-AA20-ABBB1DE75D62}" srcOrd="1" destOrd="0" presId="urn:microsoft.com/office/officeart/2005/8/layout/list1"/>
    <dgm:cxn modelId="{83AD5EA6-E2D5-425F-8819-2CC1C91CE0EC}" type="presParOf" srcId="{5D8DD66E-68BA-4B80-8E6B-D28AAD533E12}" destId="{021149E2-F184-49F2-B317-4D0666117A5F}" srcOrd="2" destOrd="0" presId="urn:microsoft.com/office/officeart/2005/8/layout/list1"/>
    <dgm:cxn modelId="{9DA15A7C-D82F-4ED1-A283-D33FFE9E0308}" type="presParOf" srcId="{5D8DD66E-68BA-4B80-8E6B-D28AAD533E12}" destId="{B471DDE8-A263-4F16-A489-B90535AA4617}" srcOrd="3" destOrd="0" presId="urn:microsoft.com/office/officeart/2005/8/layout/list1"/>
    <dgm:cxn modelId="{FA5D1D3F-E0C0-43C3-BC85-14C1ABF78C7A}" type="presParOf" srcId="{5D8DD66E-68BA-4B80-8E6B-D28AAD533E12}" destId="{689CCAE0-1845-4887-A7F8-9A73F48B37B2}" srcOrd="4" destOrd="0" presId="urn:microsoft.com/office/officeart/2005/8/layout/list1"/>
    <dgm:cxn modelId="{51DAE33B-B688-475B-84F0-E14669010250}" type="presParOf" srcId="{689CCAE0-1845-4887-A7F8-9A73F48B37B2}" destId="{6512EBDF-0E27-4BE4-832E-619D3F6BC216}" srcOrd="0" destOrd="0" presId="urn:microsoft.com/office/officeart/2005/8/layout/list1"/>
    <dgm:cxn modelId="{7DE2FE26-1873-4600-813C-CFAF5C6A133B}" type="presParOf" srcId="{689CCAE0-1845-4887-A7F8-9A73F48B37B2}" destId="{F95B647F-EDDC-4C83-8B69-9B5A938C2594}" srcOrd="1" destOrd="0" presId="urn:microsoft.com/office/officeart/2005/8/layout/list1"/>
    <dgm:cxn modelId="{76EE631E-EC86-4BF3-98FE-60EEAD97F0F3}" type="presParOf" srcId="{5D8DD66E-68BA-4B80-8E6B-D28AAD533E12}" destId="{61B859D3-889C-4A24-A4BC-D9C2231E3F7C}" srcOrd="5" destOrd="0" presId="urn:microsoft.com/office/officeart/2005/8/layout/list1"/>
    <dgm:cxn modelId="{089C110F-F7E9-463F-ABEA-F4F016D30C33}" type="presParOf" srcId="{5D8DD66E-68BA-4B80-8E6B-D28AAD533E12}" destId="{01C59809-FF67-4ED9-B54F-A7DE090D24E5}" srcOrd="6" destOrd="0" presId="urn:microsoft.com/office/officeart/2005/8/layout/list1"/>
    <dgm:cxn modelId="{02E00DB3-E744-4DB3-A294-7E86EC6B0967}" type="presParOf" srcId="{5D8DD66E-68BA-4B80-8E6B-D28AAD533E12}" destId="{A6A18CE7-B3D6-47AB-9004-B19CD180F174}" srcOrd="7" destOrd="0" presId="urn:microsoft.com/office/officeart/2005/8/layout/list1"/>
    <dgm:cxn modelId="{013F8FB7-E42F-42F3-A08A-2C5BF6C83B0D}" type="presParOf" srcId="{5D8DD66E-68BA-4B80-8E6B-D28AAD533E12}" destId="{2651D003-DF7B-4102-9AA2-1C40982D57C9}" srcOrd="8" destOrd="0" presId="urn:microsoft.com/office/officeart/2005/8/layout/list1"/>
    <dgm:cxn modelId="{B75A8C38-78EA-497E-95A8-9F9E08610161}" type="presParOf" srcId="{2651D003-DF7B-4102-9AA2-1C40982D57C9}" destId="{1B3B4A60-86FC-42C6-A532-8A1025CB1E13}" srcOrd="0" destOrd="0" presId="urn:microsoft.com/office/officeart/2005/8/layout/list1"/>
    <dgm:cxn modelId="{6C79B6A9-AC36-4B20-9F18-B44EC8167FBB}" type="presParOf" srcId="{2651D003-DF7B-4102-9AA2-1C40982D57C9}" destId="{F8C4FB8F-751A-46E0-B2B5-8A8A629797EC}" srcOrd="1" destOrd="0" presId="urn:microsoft.com/office/officeart/2005/8/layout/list1"/>
    <dgm:cxn modelId="{96A3024C-3EA0-4DB7-BEF5-E0402A0E747D}" type="presParOf" srcId="{5D8DD66E-68BA-4B80-8E6B-D28AAD533E12}" destId="{3D44FEEB-DEEC-44D4-9CD2-8CC7F5B01988}" srcOrd="9" destOrd="0" presId="urn:microsoft.com/office/officeart/2005/8/layout/list1"/>
    <dgm:cxn modelId="{F9A8645A-9BCF-4780-B43A-3447EA9E8589}" type="presParOf" srcId="{5D8DD66E-68BA-4B80-8E6B-D28AAD533E12}" destId="{CDA388EF-1E19-48AF-8834-49BD1AE5B35D}" srcOrd="10" destOrd="0" presId="urn:microsoft.com/office/officeart/2005/8/layout/list1"/>
    <dgm:cxn modelId="{7489B633-1632-42D3-97F2-5375D567744B}" type="presParOf" srcId="{5D8DD66E-68BA-4B80-8E6B-D28AAD533E12}" destId="{4C16C841-3DAD-488C-A2B7-25781E0D0643}" srcOrd="11" destOrd="0" presId="urn:microsoft.com/office/officeart/2005/8/layout/list1"/>
    <dgm:cxn modelId="{4CAD0D57-317B-4046-ABE5-7C7030FBE1E1}" type="presParOf" srcId="{5D8DD66E-68BA-4B80-8E6B-D28AAD533E12}" destId="{7D8D2091-A92A-403D-9494-03F7FCCA8C34}" srcOrd="12" destOrd="0" presId="urn:microsoft.com/office/officeart/2005/8/layout/list1"/>
    <dgm:cxn modelId="{E2171A40-0D24-4329-A482-472AF93B7214}" type="presParOf" srcId="{7D8D2091-A92A-403D-9494-03F7FCCA8C34}" destId="{02FF44C3-05BA-4C89-A734-4E2C7F64466D}" srcOrd="0" destOrd="0" presId="urn:microsoft.com/office/officeart/2005/8/layout/list1"/>
    <dgm:cxn modelId="{C8EA7CEF-E325-4EE1-8408-76ABC07D0C8B}" type="presParOf" srcId="{7D8D2091-A92A-403D-9494-03F7FCCA8C34}" destId="{96F0FD66-E3D5-46E0-8713-364DC197F514}" srcOrd="1" destOrd="0" presId="urn:microsoft.com/office/officeart/2005/8/layout/list1"/>
    <dgm:cxn modelId="{47D2D902-1B2E-465B-9860-2FD8D1D1A91B}" type="presParOf" srcId="{5D8DD66E-68BA-4B80-8E6B-D28AAD533E12}" destId="{B50ABEA6-5967-477C-89D4-3FEF896E7F08}" srcOrd="13" destOrd="0" presId="urn:microsoft.com/office/officeart/2005/8/layout/list1"/>
    <dgm:cxn modelId="{EB568EFF-60CE-4A84-982A-04F2A14CC78A}" type="presParOf" srcId="{5D8DD66E-68BA-4B80-8E6B-D28AAD533E12}" destId="{CFC2D61C-A57E-4791-B45A-929CAD83FB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CB2F59-9AEA-4F46-9A2E-734681F4AE1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0B8B1-39E0-4B8B-A663-24B9A712B265}">
      <dgm:prSet phldrT="[Text]"/>
      <dgm:spPr>
        <a:solidFill>
          <a:srgbClr val="731824"/>
        </a:solidFill>
      </dgm:spPr>
      <dgm:t>
        <a:bodyPr/>
        <a:lstStyle/>
        <a:p>
          <a:r>
            <a:rPr lang="en-US" dirty="0"/>
            <a:t>Commission Status Report (May 2018) </a:t>
          </a:r>
        </a:p>
      </dgm:t>
    </dgm:pt>
    <dgm:pt modelId="{7C2D6488-2BF2-4918-8815-669BB56ED330}" type="parTrans" cxnId="{3ED91137-F75C-4414-8AD2-C028798EFE83}">
      <dgm:prSet/>
      <dgm:spPr/>
      <dgm:t>
        <a:bodyPr/>
        <a:lstStyle/>
        <a:p>
          <a:endParaRPr lang="en-US"/>
        </a:p>
      </dgm:t>
    </dgm:pt>
    <dgm:pt modelId="{CA6469D2-AA9F-442C-A7FC-493B8C8065F6}" type="sibTrans" cxnId="{3ED91137-F75C-4414-8AD2-C028798EFE83}">
      <dgm:prSet/>
      <dgm:spPr/>
      <dgm:t>
        <a:bodyPr/>
        <a:lstStyle/>
        <a:p>
          <a:endParaRPr lang="en-US"/>
        </a:p>
      </dgm:t>
    </dgm:pt>
    <dgm:pt modelId="{D65FC13D-8BBF-45A6-943A-584D713CF648}">
      <dgm:prSet phldrT="[Text]"/>
      <dgm:spPr>
        <a:solidFill>
          <a:srgbClr val="3E768C"/>
        </a:solidFill>
      </dgm:spPr>
      <dgm:t>
        <a:bodyPr/>
        <a:lstStyle/>
        <a:p>
          <a:r>
            <a:rPr lang="en-US" dirty="0"/>
            <a:t>Stakeholder Listening Sessions (June 4-15, 2018)</a:t>
          </a:r>
        </a:p>
      </dgm:t>
    </dgm:pt>
    <dgm:pt modelId="{B217021E-2A45-4B35-AD0B-6A97C4527E98}" type="parTrans" cxnId="{C4CDA74B-9A81-44BF-AE3E-BD12D018A01D}">
      <dgm:prSet/>
      <dgm:spPr/>
      <dgm:t>
        <a:bodyPr/>
        <a:lstStyle/>
        <a:p>
          <a:endParaRPr lang="en-US"/>
        </a:p>
      </dgm:t>
    </dgm:pt>
    <dgm:pt modelId="{A8651327-D8E8-438B-887D-9075C8213E5E}" type="sibTrans" cxnId="{C4CDA74B-9A81-44BF-AE3E-BD12D018A01D}">
      <dgm:prSet/>
      <dgm:spPr/>
      <dgm:t>
        <a:bodyPr/>
        <a:lstStyle/>
        <a:p>
          <a:endParaRPr lang="en-US"/>
        </a:p>
      </dgm:t>
    </dgm:pt>
    <dgm:pt modelId="{0A791CE1-64ED-4C0B-916D-CE77C025669B}">
      <dgm:prSet phldrT="[Text]"/>
      <dgm:spPr>
        <a:solidFill>
          <a:srgbClr val="FF5757"/>
        </a:solidFill>
      </dgm:spPr>
      <dgm:t>
        <a:bodyPr/>
        <a:lstStyle/>
        <a:p>
          <a:r>
            <a:rPr lang="en-US" dirty="0"/>
            <a:t>Draft Recommendations (Fall 2018)</a:t>
          </a:r>
        </a:p>
      </dgm:t>
    </dgm:pt>
    <dgm:pt modelId="{665E715D-B5FB-4884-85CF-E9F3AE2240D4}" type="parTrans" cxnId="{426A8B40-D4BC-45D5-A29F-8831107BE68D}">
      <dgm:prSet/>
      <dgm:spPr/>
      <dgm:t>
        <a:bodyPr/>
        <a:lstStyle/>
        <a:p>
          <a:endParaRPr lang="en-US"/>
        </a:p>
      </dgm:t>
    </dgm:pt>
    <dgm:pt modelId="{9BDCE333-9BE2-4078-A11D-8F8C44005D11}" type="sibTrans" cxnId="{426A8B40-D4BC-45D5-A29F-8831107BE68D}">
      <dgm:prSet/>
      <dgm:spPr/>
      <dgm:t>
        <a:bodyPr/>
        <a:lstStyle/>
        <a:p>
          <a:endParaRPr lang="en-US"/>
        </a:p>
      </dgm:t>
    </dgm:pt>
    <dgm:pt modelId="{CBD142DD-847C-4253-9F5D-ED533B1B5B48}">
      <dgm:prSet phldrT="[Text]"/>
      <dgm:spPr>
        <a:solidFill>
          <a:srgbClr val="697A58"/>
        </a:solidFill>
      </dgm:spPr>
      <dgm:t>
        <a:bodyPr/>
        <a:lstStyle/>
        <a:p>
          <a:r>
            <a:rPr lang="en-US" dirty="0"/>
            <a:t>Public Hearings (Late Fall 2018)</a:t>
          </a:r>
        </a:p>
      </dgm:t>
    </dgm:pt>
    <dgm:pt modelId="{93352DDE-EA53-43A6-B878-6C2F93D9D486}" type="parTrans" cxnId="{EE7BB720-E876-4D9F-94B2-FA245ED16A14}">
      <dgm:prSet/>
      <dgm:spPr/>
      <dgm:t>
        <a:bodyPr/>
        <a:lstStyle/>
        <a:p>
          <a:endParaRPr lang="en-US"/>
        </a:p>
      </dgm:t>
    </dgm:pt>
    <dgm:pt modelId="{8291E724-DE36-431E-BD3E-2F29D2271E59}" type="sibTrans" cxnId="{EE7BB720-E876-4D9F-94B2-FA245ED16A14}">
      <dgm:prSet/>
      <dgm:spPr/>
      <dgm:t>
        <a:bodyPr/>
        <a:lstStyle/>
        <a:p>
          <a:endParaRPr lang="en-US"/>
        </a:p>
      </dgm:t>
    </dgm:pt>
    <dgm:pt modelId="{F0C444EA-7AF5-42D8-BC7C-F2792A8ECED2}">
      <dgm:prSet phldrT="[Text]"/>
      <dgm:spPr>
        <a:solidFill>
          <a:srgbClr val="7A6958"/>
        </a:solidFill>
      </dgm:spPr>
      <dgm:t>
        <a:bodyPr/>
        <a:lstStyle/>
        <a:p>
          <a:r>
            <a:rPr lang="en-US" dirty="0"/>
            <a:t>Final Report and Recommendations (Winter 2019)</a:t>
          </a:r>
        </a:p>
      </dgm:t>
    </dgm:pt>
    <dgm:pt modelId="{609D2D0F-F3AB-433B-8127-D9B169FEFC8F}" type="parTrans" cxnId="{F6966682-1959-47D2-B35C-A1BB9CA6B4F0}">
      <dgm:prSet/>
      <dgm:spPr/>
      <dgm:t>
        <a:bodyPr/>
        <a:lstStyle/>
        <a:p>
          <a:endParaRPr lang="en-US"/>
        </a:p>
      </dgm:t>
    </dgm:pt>
    <dgm:pt modelId="{57484385-1C65-4736-A04B-7985586B6196}" type="sibTrans" cxnId="{F6966682-1959-47D2-B35C-A1BB9CA6B4F0}">
      <dgm:prSet/>
      <dgm:spPr/>
      <dgm:t>
        <a:bodyPr/>
        <a:lstStyle/>
        <a:p>
          <a:endParaRPr lang="en-US"/>
        </a:p>
      </dgm:t>
    </dgm:pt>
    <dgm:pt modelId="{83A08FE7-83A7-4EE2-8CF7-014E1D3EB33E}">
      <dgm:prSet phldrT="[Text]"/>
      <dgm:spPr/>
      <dgm:t>
        <a:bodyPr/>
        <a:lstStyle/>
        <a:p>
          <a:endParaRPr lang="en-US" dirty="0"/>
        </a:p>
      </dgm:t>
    </dgm:pt>
    <dgm:pt modelId="{6098A15B-B769-4A78-BB30-9785407E3C50}" type="parTrans" cxnId="{33DD1C5A-8F41-4333-B05A-5DBF41A30AB3}">
      <dgm:prSet/>
      <dgm:spPr/>
      <dgm:t>
        <a:bodyPr/>
        <a:lstStyle/>
        <a:p>
          <a:endParaRPr lang="en-US"/>
        </a:p>
      </dgm:t>
    </dgm:pt>
    <dgm:pt modelId="{910736A4-89ED-4F43-8FD0-5E6BF9D9A606}" type="sibTrans" cxnId="{33DD1C5A-8F41-4333-B05A-5DBF41A30AB3}">
      <dgm:prSet/>
      <dgm:spPr/>
      <dgm:t>
        <a:bodyPr/>
        <a:lstStyle/>
        <a:p>
          <a:endParaRPr lang="en-US"/>
        </a:p>
      </dgm:t>
    </dgm:pt>
    <dgm:pt modelId="{B72B32A9-38D0-4EA9-A5B1-25C183445424}" type="pres">
      <dgm:prSet presAssocID="{E3CB2F59-9AEA-4F46-9A2E-734681F4AE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797B6-0B2D-4B0D-BE07-4800E5B5E10D}" type="pres">
      <dgm:prSet presAssocID="{E3CB2F59-9AEA-4F46-9A2E-734681F4AE17}" presName="dummyMaxCanvas" presStyleCnt="0">
        <dgm:presLayoutVars/>
      </dgm:prSet>
      <dgm:spPr/>
    </dgm:pt>
    <dgm:pt modelId="{9CBD96CD-BB7F-4E9C-90B8-5D1942C5A3AC}" type="pres">
      <dgm:prSet presAssocID="{E3CB2F59-9AEA-4F46-9A2E-734681F4AE17}" presName="FiveNodes_1" presStyleLbl="node1" presStyleIdx="0" presStyleCnt="5" custScaleX="129870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57F67-607A-4C23-B85C-5FEA773F14AB}" type="pres">
      <dgm:prSet presAssocID="{E3CB2F59-9AEA-4F46-9A2E-734681F4AE17}" presName="FiveNodes_2" presStyleLbl="node1" presStyleIdx="1" presStyleCnt="5" custScaleX="129870" custLinFactNeighborX="7200" custLinFactNeighborY="-4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EAD26-FA88-47D0-A614-108E78BECB6A}" type="pres">
      <dgm:prSet presAssocID="{E3CB2F59-9AEA-4F46-9A2E-734681F4AE17}" presName="FiveNodes_3" presStyleLbl="node1" presStyleIdx="2" presStyleCnt="5" custScaleX="129774" custLinFactNeighborX="-14935" custLinFactNeighborY="-8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7D73A-1C20-44B4-A219-5BD472011618}" type="pres">
      <dgm:prSet presAssocID="{E3CB2F59-9AEA-4F46-9A2E-734681F4AE17}" presName="FiveNodes_4" presStyleLbl="node1" presStyleIdx="3" presStyleCnt="5" custScaleX="129870" custLinFactNeighborX="-22403" custLinFactNeighborY="-16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D3C0-A442-48B1-8FEB-FB384B1D9C31}" type="pres">
      <dgm:prSet presAssocID="{E3CB2F59-9AEA-4F46-9A2E-734681F4AE17}" presName="FiveNodes_5" presStyleLbl="node1" presStyleIdx="4" presStyleCnt="5" custScaleX="129870" custLinFactNeighborX="-29870" custLinFactNeighborY="-24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5D185-3B91-4712-A0BA-4BF81854A48B}" type="pres">
      <dgm:prSet presAssocID="{E3CB2F59-9AEA-4F46-9A2E-734681F4AE17}" presName="FiveConn_1-2" presStyleLbl="fgAccFollowNode1" presStyleIdx="0" presStyleCnt="4" custLinFactX="200000" custLinFactNeighborX="231873" custLinFactNeighborY="-6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CEA3C-7374-4892-B145-DAAB7FCBF9A1}" type="pres">
      <dgm:prSet presAssocID="{E3CB2F59-9AEA-4F46-9A2E-734681F4AE17}" presName="FiveConn_2-3" presStyleLbl="fgAccFollowNode1" presStyleIdx="1" presStyleCnt="4" custLinFactX="112034" custLinFactNeighborX="200000" custLinFactNeighborY="-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0225C-C4EA-4454-B6CA-368E9B939E1A}" type="pres">
      <dgm:prSet presAssocID="{E3CB2F59-9AEA-4F46-9A2E-734681F4AE17}" presName="FiveConn_3-4" presStyleLbl="fgAccFollowNode1" presStyleIdx="2" presStyleCnt="4" custLinFactX="91003" custLinFactNeighborX="100000" custLinFactNeighborY="-11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2C224-A4BF-4784-B62D-47D785F914BF}" type="pres">
      <dgm:prSet presAssocID="{E3CB2F59-9AEA-4F46-9A2E-734681F4AE17}" presName="FiveConn_4-5" presStyleLbl="fgAccFollowNode1" presStyleIdx="3" presStyleCnt="4" custLinFactNeighborX="76410" custLinFactNeighborY="-1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FEEF-328F-4858-8803-A2F2B1AAA915}" type="pres">
      <dgm:prSet presAssocID="{E3CB2F59-9AEA-4F46-9A2E-734681F4AE1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4A030-0783-4A2C-8C4E-898757AE574D}" type="pres">
      <dgm:prSet presAssocID="{E3CB2F59-9AEA-4F46-9A2E-734681F4AE1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D15C-3E77-4FE1-B67E-87182B371EFC}" type="pres">
      <dgm:prSet presAssocID="{E3CB2F59-9AEA-4F46-9A2E-734681F4AE1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F3193-ABBF-49DD-8C23-11776F1EB9AC}" type="pres">
      <dgm:prSet presAssocID="{E3CB2F59-9AEA-4F46-9A2E-734681F4AE1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D176E-7736-4CCD-A4D0-48F0FBBF3E06}" type="pres">
      <dgm:prSet presAssocID="{E3CB2F59-9AEA-4F46-9A2E-734681F4AE1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A67283-6D71-4E5B-87C5-F04ABCDD7594}" type="presOf" srcId="{8610B8B1-39E0-4B8B-A663-24B9A712B265}" destId="{64E8FEEF-328F-4858-8803-A2F2B1AAA915}" srcOrd="1" destOrd="0" presId="urn:microsoft.com/office/officeart/2005/8/layout/vProcess5"/>
    <dgm:cxn modelId="{0A804E1B-49E0-427E-83F9-D8A9E08F4697}" type="presOf" srcId="{E3CB2F59-9AEA-4F46-9A2E-734681F4AE17}" destId="{B72B32A9-38D0-4EA9-A5B1-25C183445424}" srcOrd="0" destOrd="0" presId="urn:microsoft.com/office/officeart/2005/8/layout/vProcess5"/>
    <dgm:cxn modelId="{3ED91137-F75C-4414-8AD2-C028798EFE83}" srcId="{E3CB2F59-9AEA-4F46-9A2E-734681F4AE17}" destId="{8610B8B1-39E0-4B8B-A663-24B9A712B265}" srcOrd="0" destOrd="0" parTransId="{7C2D6488-2BF2-4918-8815-669BB56ED330}" sibTransId="{CA6469D2-AA9F-442C-A7FC-493B8C8065F6}"/>
    <dgm:cxn modelId="{AC53B525-68CE-4A92-9305-84DF0884A7EE}" type="presOf" srcId="{0A791CE1-64ED-4C0B-916D-CE77C025669B}" destId="{D178D15C-3E77-4FE1-B67E-87182B371EFC}" srcOrd="1" destOrd="0" presId="urn:microsoft.com/office/officeart/2005/8/layout/vProcess5"/>
    <dgm:cxn modelId="{C9F2DEBD-5283-42F7-8988-9128437E5719}" type="presOf" srcId="{D65FC13D-8BBF-45A6-943A-584D713CF648}" destId="{8D857F67-607A-4C23-B85C-5FEA773F14AB}" srcOrd="0" destOrd="0" presId="urn:microsoft.com/office/officeart/2005/8/layout/vProcess5"/>
    <dgm:cxn modelId="{C4393A32-4CFC-4BF2-BCAA-E07803F436CF}" type="presOf" srcId="{9BDCE333-9BE2-4078-A11D-8F8C44005D11}" destId="{5BA0225C-C4EA-4454-B6CA-368E9B939E1A}" srcOrd="0" destOrd="0" presId="urn:microsoft.com/office/officeart/2005/8/layout/vProcess5"/>
    <dgm:cxn modelId="{0F9ABCEE-4D91-4018-8904-6283730A234C}" type="presOf" srcId="{8291E724-DE36-431E-BD3E-2F29D2271E59}" destId="{3BD2C224-A4BF-4784-B62D-47D785F914BF}" srcOrd="0" destOrd="0" presId="urn:microsoft.com/office/officeart/2005/8/layout/vProcess5"/>
    <dgm:cxn modelId="{BA9F75C6-CA5F-4226-9D90-C6B1C7E93321}" type="presOf" srcId="{F0C444EA-7AF5-42D8-BC7C-F2792A8ECED2}" destId="{65AD176E-7736-4CCD-A4D0-48F0FBBF3E06}" srcOrd="1" destOrd="0" presId="urn:microsoft.com/office/officeart/2005/8/layout/vProcess5"/>
    <dgm:cxn modelId="{9DACB6AF-17F1-4BF1-9998-70293BB6AAD6}" type="presOf" srcId="{CBD142DD-847C-4253-9F5D-ED533B1B5B48}" destId="{B7B7D73A-1C20-44B4-A219-5BD472011618}" srcOrd="0" destOrd="0" presId="urn:microsoft.com/office/officeart/2005/8/layout/vProcess5"/>
    <dgm:cxn modelId="{5CFEEED5-7D2A-4E08-8787-BC06B8E192C4}" type="presOf" srcId="{CA6469D2-AA9F-442C-A7FC-493B8C8065F6}" destId="{AE35D185-3B91-4712-A0BA-4BF81854A48B}" srcOrd="0" destOrd="0" presId="urn:microsoft.com/office/officeart/2005/8/layout/vProcess5"/>
    <dgm:cxn modelId="{EE7BB720-E876-4D9F-94B2-FA245ED16A14}" srcId="{E3CB2F59-9AEA-4F46-9A2E-734681F4AE17}" destId="{CBD142DD-847C-4253-9F5D-ED533B1B5B48}" srcOrd="3" destOrd="0" parTransId="{93352DDE-EA53-43A6-B878-6C2F93D9D486}" sibTransId="{8291E724-DE36-431E-BD3E-2F29D2271E59}"/>
    <dgm:cxn modelId="{F6966682-1959-47D2-B35C-A1BB9CA6B4F0}" srcId="{E3CB2F59-9AEA-4F46-9A2E-734681F4AE17}" destId="{F0C444EA-7AF5-42D8-BC7C-F2792A8ECED2}" srcOrd="4" destOrd="0" parTransId="{609D2D0F-F3AB-433B-8127-D9B169FEFC8F}" sibTransId="{57484385-1C65-4736-A04B-7985586B6196}"/>
    <dgm:cxn modelId="{BE06F448-7365-4C7D-8D2C-AC0C93939F0A}" type="presOf" srcId="{0A791CE1-64ED-4C0B-916D-CE77C025669B}" destId="{162EAD26-FA88-47D0-A614-108E78BECB6A}" srcOrd="0" destOrd="0" presId="urn:microsoft.com/office/officeart/2005/8/layout/vProcess5"/>
    <dgm:cxn modelId="{C4CDA74B-9A81-44BF-AE3E-BD12D018A01D}" srcId="{E3CB2F59-9AEA-4F46-9A2E-734681F4AE17}" destId="{D65FC13D-8BBF-45A6-943A-584D713CF648}" srcOrd="1" destOrd="0" parTransId="{B217021E-2A45-4B35-AD0B-6A97C4527E98}" sibTransId="{A8651327-D8E8-438B-887D-9075C8213E5E}"/>
    <dgm:cxn modelId="{426A8B40-D4BC-45D5-A29F-8831107BE68D}" srcId="{E3CB2F59-9AEA-4F46-9A2E-734681F4AE17}" destId="{0A791CE1-64ED-4C0B-916D-CE77C025669B}" srcOrd="2" destOrd="0" parTransId="{665E715D-B5FB-4884-85CF-E9F3AE2240D4}" sibTransId="{9BDCE333-9BE2-4078-A11D-8F8C44005D11}"/>
    <dgm:cxn modelId="{AB3CFA15-A480-47F9-81A9-76BF8AE35758}" type="presOf" srcId="{CBD142DD-847C-4253-9F5D-ED533B1B5B48}" destId="{4B6F3193-ABBF-49DD-8C23-11776F1EB9AC}" srcOrd="1" destOrd="0" presId="urn:microsoft.com/office/officeart/2005/8/layout/vProcess5"/>
    <dgm:cxn modelId="{16008E10-966F-4E23-AFF0-5FCB70B69163}" type="presOf" srcId="{F0C444EA-7AF5-42D8-BC7C-F2792A8ECED2}" destId="{3AFAD3C0-A442-48B1-8FEB-FB384B1D9C31}" srcOrd="0" destOrd="0" presId="urn:microsoft.com/office/officeart/2005/8/layout/vProcess5"/>
    <dgm:cxn modelId="{0BF76EA8-584E-44EF-A8B6-D52BF143B604}" type="presOf" srcId="{8610B8B1-39E0-4B8B-A663-24B9A712B265}" destId="{9CBD96CD-BB7F-4E9C-90B8-5D1942C5A3AC}" srcOrd="0" destOrd="0" presId="urn:microsoft.com/office/officeart/2005/8/layout/vProcess5"/>
    <dgm:cxn modelId="{C9E8FE10-E2BE-4761-A716-528F866C872B}" type="presOf" srcId="{A8651327-D8E8-438B-887D-9075C8213E5E}" destId="{9BCCEA3C-7374-4892-B145-DAAB7FCBF9A1}" srcOrd="0" destOrd="0" presId="urn:microsoft.com/office/officeart/2005/8/layout/vProcess5"/>
    <dgm:cxn modelId="{33DD1C5A-8F41-4333-B05A-5DBF41A30AB3}" srcId="{E3CB2F59-9AEA-4F46-9A2E-734681F4AE17}" destId="{83A08FE7-83A7-4EE2-8CF7-014E1D3EB33E}" srcOrd="5" destOrd="0" parTransId="{6098A15B-B769-4A78-BB30-9785407E3C50}" sibTransId="{910736A4-89ED-4F43-8FD0-5E6BF9D9A606}"/>
    <dgm:cxn modelId="{6D201184-186E-4796-8CEB-57815BD4D52C}" type="presOf" srcId="{D65FC13D-8BBF-45A6-943A-584D713CF648}" destId="{BFE4A030-0783-4A2C-8C4E-898757AE574D}" srcOrd="1" destOrd="0" presId="urn:microsoft.com/office/officeart/2005/8/layout/vProcess5"/>
    <dgm:cxn modelId="{E08086A3-D866-4393-ABF2-75CAD7B06B95}" type="presParOf" srcId="{B72B32A9-38D0-4EA9-A5B1-25C183445424}" destId="{70F797B6-0B2D-4B0D-BE07-4800E5B5E10D}" srcOrd="0" destOrd="0" presId="urn:microsoft.com/office/officeart/2005/8/layout/vProcess5"/>
    <dgm:cxn modelId="{B25482F2-571D-408E-B968-7ACAB505FF6D}" type="presParOf" srcId="{B72B32A9-38D0-4EA9-A5B1-25C183445424}" destId="{9CBD96CD-BB7F-4E9C-90B8-5D1942C5A3AC}" srcOrd="1" destOrd="0" presId="urn:microsoft.com/office/officeart/2005/8/layout/vProcess5"/>
    <dgm:cxn modelId="{C2749C9E-F64B-40E3-B78B-81784379105E}" type="presParOf" srcId="{B72B32A9-38D0-4EA9-A5B1-25C183445424}" destId="{8D857F67-607A-4C23-B85C-5FEA773F14AB}" srcOrd="2" destOrd="0" presId="urn:microsoft.com/office/officeart/2005/8/layout/vProcess5"/>
    <dgm:cxn modelId="{937EA6BA-B6FE-402D-9114-03984B696DD5}" type="presParOf" srcId="{B72B32A9-38D0-4EA9-A5B1-25C183445424}" destId="{162EAD26-FA88-47D0-A614-108E78BECB6A}" srcOrd="3" destOrd="0" presId="urn:microsoft.com/office/officeart/2005/8/layout/vProcess5"/>
    <dgm:cxn modelId="{09449D50-9705-4DA9-9276-9A78019D8955}" type="presParOf" srcId="{B72B32A9-38D0-4EA9-A5B1-25C183445424}" destId="{B7B7D73A-1C20-44B4-A219-5BD472011618}" srcOrd="4" destOrd="0" presId="urn:microsoft.com/office/officeart/2005/8/layout/vProcess5"/>
    <dgm:cxn modelId="{9225E318-FBB4-49AF-82E9-35089251D1D7}" type="presParOf" srcId="{B72B32A9-38D0-4EA9-A5B1-25C183445424}" destId="{3AFAD3C0-A442-48B1-8FEB-FB384B1D9C31}" srcOrd="5" destOrd="0" presId="urn:microsoft.com/office/officeart/2005/8/layout/vProcess5"/>
    <dgm:cxn modelId="{22C97661-714C-4726-A2CE-66F428937A74}" type="presParOf" srcId="{B72B32A9-38D0-4EA9-A5B1-25C183445424}" destId="{AE35D185-3B91-4712-A0BA-4BF81854A48B}" srcOrd="6" destOrd="0" presId="urn:microsoft.com/office/officeart/2005/8/layout/vProcess5"/>
    <dgm:cxn modelId="{C856BFFC-D4C1-450D-AAD1-696EEC1A00A1}" type="presParOf" srcId="{B72B32A9-38D0-4EA9-A5B1-25C183445424}" destId="{9BCCEA3C-7374-4892-B145-DAAB7FCBF9A1}" srcOrd="7" destOrd="0" presId="urn:microsoft.com/office/officeart/2005/8/layout/vProcess5"/>
    <dgm:cxn modelId="{6E31085B-61C8-43E9-8769-849377D9F261}" type="presParOf" srcId="{B72B32A9-38D0-4EA9-A5B1-25C183445424}" destId="{5BA0225C-C4EA-4454-B6CA-368E9B939E1A}" srcOrd="8" destOrd="0" presId="urn:microsoft.com/office/officeart/2005/8/layout/vProcess5"/>
    <dgm:cxn modelId="{F10393B0-B5E0-4EB3-B377-136710476030}" type="presParOf" srcId="{B72B32A9-38D0-4EA9-A5B1-25C183445424}" destId="{3BD2C224-A4BF-4784-B62D-47D785F914BF}" srcOrd="9" destOrd="0" presId="urn:microsoft.com/office/officeart/2005/8/layout/vProcess5"/>
    <dgm:cxn modelId="{9B0246A5-8203-4B5E-8F7C-B67287C348DA}" type="presParOf" srcId="{B72B32A9-38D0-4EA9-A5B1-25C183445424}" destId="{64E8FEEF-328F-4858-8803-A2F2B1AAA915}" srcOrd="10" destOrd="0" presId="urn:microsoft.com/office/officeart/2005/8/layout/vProcess5"/>
    <dgm:cxn modelId="{70954A65-E85F-4BE0-8999-83B2DE97926D}" type="presParOf" srcId="{B72B32A9-38D0-4EA9-A5B1-25C183445424}" destId="{BFE4A030-0783-4A2C-8C4E-898757AE574D}" srcOrd="11" destOrd="0" presId="urn:microsoft.com/office/officeart/2005/8/layout/vProcess5"/>
    <dgm:cxn modelId="{C2A6B631-B223-4069-811F-BABB3FFE22E4}" type="presParOf" srcId="{B72B32A9-38D0-4EA9-A5B1-25C183445424}" destId="{D178D15C-3E77-4FE1-B67E-87182B371EFC}" srcOrd="12" destOrd="0" presId="urn:microsoft.com/office/officeart/2005/8/layout/vProcess5"/>
    <dgm:cxn modelId="{62180645-14FA-4EFE-99C4-2B01563F5726}" type="presParOf" srcId="{B72B32A9-38D0-4EA9-A5B1-25C183445424}" destId="{4B6F3193-ABBF-49DD-8C23-11776F1EB9AC}" srcOrd="13" destOrd="0" presId="urn:microsoft.com/office/officeart/2005/8/layout/vProcess5"/>
    <dgm:cxn modelId="{F218304C-D48A-419E-93ED-E538B4972173}" type="presParOf" srcId="{B72B32A9-38D0-4EA9-A5B1-25C183445424}" destId="{65AD176E-7736-4CCD-A4D0-48F0FBBF3E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7348F-3B43-4E96-9110-1A325850D88D}">
      <dsp:nvSpPr>
        <dsp:cNvPr id="0" name=""/>
        <dsp:cNvSpPr/>
      </dsp:nvSpPr>
      <dsp:spPr>
        <a:xfrm>
          <a:off x="606742" y="0"/>
          <a:ext cx="6876415" cy="5288483"/>
        </a:xfrm>
        <a:prstGeom prst="rightArrow">
          <a:avLst/>
        </a:prstGeom>
        <a:solidFill>
          <a:srgbClr val="FDD8B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069C7-5D1C-4D2B-B0AF-9D9DE828DD98}">
      <dsp:nvSpPr>
        <dsp:cNvPr id="0" name=""/>
        <dsp:cNvSpPr/>
      </dsp:nvSpPr>
      <dsp:spPr>
        <a:xfrm>
          <a:off x="4569" y="1586544"/>
          <a:ext cx="2412822" cy="2115393"/>
        </a:xfrm>
        <a:prstGeom prst="roundRect">
          <a:avLst/>
        </a:prstGeom>
        <a:solidFill>
          <a:srgbClr val="527695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Prior to 1990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Office of Local and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Regional Health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(regional approach)</a:t>
          </a:r>
        </a:p>
      </dsp:txBody>
      <dsp:txXfrm>
        <a:off x="107834" y="1689809"/>
        <a:ext cx="2206292" cy="1908863"/>
      </dsp:txXfrm>
    </dsp:sp>
    <dsp:sp modelId="{AF659D8B-0354-4D94-B3F3-CAD3EF6CE754}">
      <dsp:nvSpPr>
        <dsp:cNvPr id="0" name=""/>
        <dsp:cNvSpPr/>
      </dsp:nvSpPr>
      <dsp:spPr>
        <a:xfrm>
          <a:off x="2754339" y="1586544"/>
          <a:ext cx="2460678" cy="2115393"/>
        </a:xfrm>
        <a:prstGeom prst="roundRect">
          <a:avLst/>
        </a:prstGeom>
        <a:solidFill>
          <a:srgbClr val="5F736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1990-2013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support for mandated services/ other categorical funding </a:t>
          </a:r>
        </a:p>
      </dsp:txBody>
      <dsp:txXfrm>
        <a:off x="2857604" y="1689809"/>
        <a:ext cx="2254148" cy="1908863"/>
      </dsp:txXfrm>
    </dsp:sp>
    <dsp:sp modelId="{4BA33356-11DE-40B5-9899-9B45331F3BC1}">
      <dsp:nvSpPr>
        <dsp:cNvPr id="0" name=""/>
        <dsp:cNvSpPr/>
      </dsp:nvSpPr>
      <dsp:spPr>
        <a:xfrm>
          <a:off x="5551965" y="1586544"/>
          <a:ext cx="2533364" cy="2115393"/>
        </a:xfrm>
        <a:prstGeom prst="roundRect">
          <a:avLst/>
        </a:prstGeom>
        <a:solidFill>
          <a:srgbClr val="73182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2013 to present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Office of Local and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 Regional Health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/>
            <a:t>(statewide approach)</a:t>
          </a:r>
        </a:p>
      </dsp:txBody>
      <dsp:txXfrm>
        <a:off x="5655230" y="1689809"/>
        <a:ext cx="2326834" cy="1908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4482-0750-4BD0-85AA-B8BE0E7E5807}">
      <dsp:nvSpPr>
        <dsp:cNvPr id="0" name=""/>
        <dsp:cNvSpPr/>
      </dsp:nvSpPr>
      <dsp:spPr>
        <a:xfrm>
          <a:off x="2522372" y="1351893"/>
          <a:ext cx="2222415" cy="2222415"/>
        </a:xfrm>
        <a:prstGeom prst="ellipse">
          <a:avLst/>
        </a:prstGeom>
        <a:solidFill>
          <a:schemeClr val="tx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Local Public Health </a:t>
          </a: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Working Group</a:t>
          </a:r>
        </a:p>
      </dsp:txBody>
      <dsp:txXfrm>
        <a:off x="2847837" y="1677358"/>
        <a:ext cx="1571485" cy="1571485"/>
      </dsp:txXfrm>
    </dsp:sp>
    <dsp:sp modelId="{296CD7A6-3A46-43F4-8BE1-F0564E54F982}">
      <dsp:nvSpPr>
        <dsp:cNvPr id="0" name=""/>
        <dsp:cNvSpPr/>
      </dsp:nvSpPr>
      <dsp:spPr>
        <a:xfrm rot="16200000">
          <a:off x="3401472" y="1109016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1975" y="1108180"/>
        <a:ext cx="23210" cy="23210"/>
      </dsp:txXfrm>
    </dsp:sp>
    <dsp:sp modelId="{9F83F96B-EF66-491A-8F21-D6A7F9D3EDB6}">
      <dsp:nvSpPr>
        <dsp:cNvPr id="0" name=""/>
        <dsp:cNvSpPr/>
      </dsp:nvSpPr>
      <dsp:spPr>
        <a:xfrm>
          <a:off x="3198774" y="18066"/>
          <a:ext cx="869612" cy="869612"/>
        </a:xfrm>
        <a:prstGeom prst="ellipse">
          <a:avLst/>
        </a:prstGeom>
        <a:solidFill>
          <a:srgbClr val="002FF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Bureau of Environmental Health</a:t>
          </a:r>
          <a:endParaRPr lang="en-US" sz="700" kern="1200" dirty="0"/>
        </a:p>
      </dsp:txBody>
      <dsp:txXfrm>
        <a:off x="3326126" y="145418"/>
        <a:ext cx="614908" cy="614908"/>
      </dsp:txXfrm>
    </dsp:sp>
    <dsp:sp modelId="{B5D63885-2F2B-446A-8884-6D0CAA28DB36}">
      <dsp:nvSpPr>
        <dsp:cNvPr id="0" name=""/>
        <dsp:cNvSpPr/>
      </dsp:nvSpPr>
      <dsp:spPr>
        <a:xfrm rot="18163636">
          <a:off x="4127723" y="1322262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8226" y="1321427"/>
        <a:ext cx="23210" cy="23210"/>
      </dsp:txXfrm>
    </dsp:sp>
    <dsp:sp modelId="{3A8BD17B-EF3F-469A-B5D7-232EC2B6B9F5}">
      <dsp:nvSpPr>
        <dsp:cNvPr id="0" name=""/>
        <dsp:cNvSpPr/>
      </dsp:nvSpPr>
      <dsp:spPr>
        <a:xfrm>
          <a:off x="4285586" y="337182"/>
          <a:ext cx="869612" cy="869612"/>
        </a:xfrm>
        <a:prstGeom prst="ellipse">
          <a:avLst/>
        </a:prstGeom>
        <a:solidFill>
          <a:schemeClr val="bg2">
            <a:lumMod val="2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Bureau of Infectious Disease and Laboratory Sciences </a:t>
          </a:r>
          <a:endParaRPr lang="en-US" sz="700" kern="1200" dirty="0"/>
        </a:p>
      </dsp:txBody>
      <dsp:txXfrm>
        <a:off x="4412938" y="464534"/>
        <a:ext cx="614908" cy="614908"/>
      </dsp:txXfrm>
    </dsp:sp>
    <dsp:sp modelId="{4F89062E-359A-446C-A593-28DE055B122E}">
      <dsp:nvSpPr>
        <dsp:cNvPr id="0" name=""/>
        <dsp:cNvSpPr/>
      </dsp:nvSpPr>
      <dsp:spPr>
        <a:xfrm rot="20127273">
          <a:off x="4623395" y="1894298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3897" y="1893462"/>
        <a:ext cx="23210" cy="23210"/>
      </dsp:txXfrm>
    </dsp:sp>
    <dsp:sp modelId="{8BF7CF00-C0BF-4117-9E4C-84442228CD32}">
      <dsp:nvSpPr>
        <dsp:cNvPr id="0" name=""/>
        <dsp:cNvSpPr/>
      </dsp:nvSpPr>
      <dsp:spPr>
        <a:xfrm>
          <a:off x="5027343" y="1193215"/>
          <a:ext cx="869612" cy="869612"/>
        </a:xfrm>
        <a:prstGeom prst="ellipse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of Preparedness and Emergency Management</a:t>
          </a:r>
          <a:endParaRPr lang="en-US" sz="700" kern="1200" dirty="0"/>
        </a:p>
      </dsp:txBody>
      <dsp:txXfrm>
        <a:off x="5154695" y="1320567"/>
        <a:ext cx="614908" cy="614908"/>
      </dsp:txXfrm>
    </dsp:sp>
    <dsp:sp modelId="{77D6E804-71E0-449E-874B-19D5EE4871EE}">
      <dsp:nvSpPr>
        <dsp:cNvPr id="0" name=""/>
        <dsp:cNvSpPr/>
      </dsp:nvSpPr>
      <dsp:spPr>
        <a:xfrm rot="490909">
          <a:off x="4731115" y="2643505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1617" y="2642669"/>
        <a:ext cx="23210" cy="23210"/>
      </dsp:txXfrm>
    </dsp:sp>
    <dsp:sp modelId="{8125EEED-201D-413E-9957-05049942A062}">
      <dsp:nvSpPr>
        <dsp:cNvPr id="0" name=""/>
        <dsp:cNvSpPr/>
      </dsp:nvSpPr>
      <dsp:spPr>
        <a:xfrm>
          <a:off x="5188542" y="2314380"/>
          <a:ext cx="869612" cy="869612"/>
        </a:xfrm>
        <a:prstGeom prst="ellipse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Registry of Vital Records and Statistics</a:t>
          </a:r>
          <a:endParaRPr lang="en-US" sz="700" kern="1200" dirty="0"/>
        </a:p>
      </dsp:txBody>
      <dsp:txXfrm>
        <a:off x="5315894" y="2441732"/>
        <a:ext cx="614908" cy="614908"/>
      </dsp:txXfrm>
    </dsp:sp>
    <dsp:sp modelId="{82FAB191-8ECD-4990-939E-3F47F58D83B5}">
      <dsp:nvSpPr>
        <dsp:cNvPr id="0" name=""/>
        <dsp:cNvSpPr/>
      </dsp:nvSpPr>
      <dsp:spPr>
        <a:xfrm rot="2454545">
          <a:off x="4416682" y="3332015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37185" y="3331180"/>
        <a:ext cx="23210" cy="23210"/>
      </dsp:txXfrm>
    </dsp:sp>
    <dsp:sp modelId="{BF6208FA-35DD-4981-B78F-B1C3533AD2DD}">
      <dsp:nvSpPr>
        <dsp:cNvPr id="0" name=""/>
        <dsp:cNvSpPr/>
      </dsp:nvSpPr>
      <dsp:spPr>
        <a:xfrm>
          <a:off x="4718004" y="3344715"/>
          <a:ext cx="869612" cy="869612"/>
        </a:xfrm>
        <a:prstGeom prst="ellipse">
          <a:avLst/>
        </a:prstGeom>
        <a:solidFill>
          <a:srgbClr val="7030A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of Local and Regional Health </a:t>
          </a:r>
          <a:endParaRPr lang="en-US" sz="700" kern="1200" dirty="0"/>
        </a:p>
      </dsp:txBody>
      <dsp:txXfrm>
        <a:off x="4845356" y="3472067"/>
        <a:ext cx="614908" cy="614908"/>
      </dsp:txXfrm>
    </dsp:sp>
    <dsp:sp modelId="{3E3A3B49-05D3-4529-B1AB-7F040E6C769C}">
      <dsp:nvSpPr>
        <dsp:cNvPr id="0" name=""/>
        <dsp:cNvSpPr/>
      </dsp:nvSpPr>
      <dsp:spPr>
        <a:xfrm rot="4418182">
          <a:off x="3779928" y="3741233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0430" y="3740397"/>
        <a:ext cx="23210" cy="23210"/>
      </dsp:txXfrm>
    </dsp:sp>
    <dsp:sp modelId="{6A6FD2FF-7B52-42C5-9F85-585EB3B445E6}">
      <dsp:nvSpPr>
        <dsp:cNvPr id="0" name=""/>
        <dsp:cNvSpPr/>
      </dsp:nvSpPr>
      <dsp:spPr>
        <a:xfrm>
          <a:off x="3765121" y="3957095"/>
          <a:ext cx="869612" cy="869612"/>
        </a:xfrm>
        <a:prstGeom prst="ellipse">
          <a:avLst/>
        </a:prstGeom>
        <a:solidFill>
          <a:srgbClr val="DE8B58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of Health Equity</a:t>
          </a:r>
          <a:endParaRPr lang="en-US" sz="700" kern="1200" dirty="0"/>
        </a:p>
      </dsp:txBody>
      <dsp:txXfrm>
        <a:off x="3892473" y="4084447"/>
        <a:ext cx="614908" cy="614908"/>
      </dsp:txXfrm>
    </dsp:sp>
    <dsp:sp modelId="{50909227-529E-4A29-B529-F9C17F8D0427}">
      <dsp:nvSpPr>
        <dsp:cNvPr id="0" name=""/>
        <dsp:cNvSpPr/>
      </dsp:nvSpPr>
      <dsp:spPr>
        <a:xfrm rot="6397419">
          <a:off x="3015426" y="3740802"/>
          <a:ext cx="466929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6929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37218" y="3739899"/>
        <a:ext cx="23346" cy="23346"/>
      </dsp:txXfrm>
    </dsp:sp>
    <dsp:sp modelId="{94856381-23F0-4EDA-8BA5-FF375E70C49F}">
      <dsp:nvSpPr>
        <dsp:cNvPr id="0" name=""/>
        <dsp:cNvSpPr/>
      </dsp:nvSpPr>
      <dsp:spPr>
        <a:xfrm>
          <a:off x="2622903" y="3957106"/>
          <a:ext cx="869612" cy="869612"/>
        </a:xfrm>
        <a:prstGeom prst="ellipse">
          <a:avLst/>
        </a:prstGeom>
        <a:solidFill>
          <a:srgbClr val="00206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Bureau of Substance Use and Addiction Services</a:t>
          </a:r>
          <a:endParaRPr lang="en-US" sz="700" kern="1200" dirty="0"/>
        </a:p>
      </dsp:txBody>
      <dsp:txXfrm>
        <a:off x="2750255" y="4084458"/>
        <a:ext cx="614908" cy="614908"/>
      </dsp:txXfrm>
    </dsp:sp>
    <dsp:sp modelId="{3D5AA835-BA3A-4C7E-AB7A-8C7E128721A5}">
      <dsp:nvSpPr>
        <dsp:cNvPr id="0" name=""/>
        <dsp:cNvSpPr/>
      </dsp:nvSpPr>
      <dsp:spPr>
        <a:xfrm rot="8345455">
          <a:off x="2386262" y="3332015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06765" y="3331180"/>
        <a:ext cx="23210" cy="23210"/>
      </dsp:txXfrm>
    </dsp:sp>
    <dsp:sp modelId="{1335014B-E4AF-4972-B10A-1FC9275FF31D}">
      <dsp:nvSpPr>
        <dsp:cNvPr id="0" name=""/>
        <dsp:cNvSpPr/>
      </dsp:nvSpPr>
      <dsp:spPr>
        <a:xfrm>
          <a:off x="1679544" y="3344715"/>
          <a:ext cx="869612" cy="869612"/>
        </a:xfrm>
        <a:prstGeom prst="ellipse">
          <a:avLst/>
        </a:prstGeom>
        <a:solidFill>
          <a:srgbClr val="08927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Bureau of Community Health and Prevention</a:t>
          </a:r>
          <a:endParaRPr lang="en-US" sz="700" kern="1200" dirty="0"/>
        </a:p>
      </dsp:txBody>
      <dsp:txXfrm>
        <a:off x="1806896" y="3472067"/>
        <a:ext cx="614908" cy="614908"/>
      </dsp:txXfrm>
    </dsp:sp>
    <dsp:sp modelId="{960B7465-4411-4D81-9CB8-315ED9614569}">
      <dsp:nvSpPr>
        <dsp:cNvPr id="0" name=""/>
        <dsp:cNvSpPr/>
      </dsp:nvSpPr>
      <dsp:spPr>
        <a:xfrm rot="10309091">
          <a:off x="2071830" y="2643505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92332" y="2642669"/>
        <a:ext cx="23210" cy="23210"/>
      </dsp:txXfrm>
    </dsp:sp>
    <dsp:sp modelId="{C69CA60B-9917-4E49-8540-C257234B224E}">
      <dsp:nvSpPr>
        <dsp:cNvPr id="0" name=""/>
        <dsp:cNvSpPr/>
      </dsp:nvSpPr>
      <dsp:spPr>
        <a:xfrm>
          <a:off x="1209006" y="2314380"/>
          <a:ext cx="869612" cy="869612"/>
        </a:xfrm>
        <a:prstGeom prst="ellipse">
          <a:avLst/>
        </a:prstGeom>
        <a:solidFill>
          <a:srgbClr val="0E683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of Population Health</a:t>
          </a:r>
          <a:endParaRPr lang="en-US" sz="700" kern="1200" dirty="0"/>
        </a:p>
      </dsp:txBody>
      <dsp:txXfrm>
        <a:off x="1336358" y="2441732"/>
        <a:ext cx="614908" cy="614908"/>
      </dsp:txXfrm>
    </dsp:sp>
    <dsp:sp modelId="{E2266AA5-809C-4496-B559-E49012E40CD2}">
      <dsp:nvSpPr>
        <dsp:cNvPr id="0" name=""/>
        <dsp:cNvSpPr/>
      </dsp:nvSpPr>
      <dsp:spPr>
        <a:xfrm rot="12272727">
          <a:off x="2179550" y="1894298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00052" y="1893462"/>
        <a:ext cx="23210" cy="23210"/>
      </dsp:txXfrm>
    </dsp:sp>
    <dsp:sp modelId="{5EE1D2E6-5B43-408E-BD1D-FD3A22A611C6}">
      <dsp:nvSpPr>
        <dsp:cNvPr id="0" name=""/>
        <dsp:cNvSpPr/>
      </dsp:nvSpPr>
      <dsp:spPr>
        <a:xfrm>
          <a:off x="1370205" y="1193215"/>
          <a:ext cx="869612" cy="869612"/>
        </a:xfrm>
        <a:prstGeom prst="ellipse">
          <a:avLst/>
        </a:prstGeom>
        <a:solidFill>
          <a:schemeClr val="accent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Performance Management and Quality Improvement</a:t>
          </a:r>
          <a:endParaRPr lang="en-US" sz="700" kern="1200" dirty="0"/>
        </a:p>
      </dsp:txBody>
      <dsp:txXfrm>
        <a:off x="1497557" y="1320567"/>
        <a:ext cx="614908" cy="614908"/>
      </dsp:txXfrm>
    </dsp:sp>
    <dsp:sp modelId="{3B4B6650-B443-4F0D-86EE-FE6F78C775C7}">
      <dsp:nvSpPr>
        <dsp:cNvPr id="0" name=""/>
        <dsp:cNvSpPr/>
      </dsp:nvSpPr>
      <dsp:spPr>
        <a:xfrm rot="14236364">
          <a:off x="2675221" y="1322262"/>
          <a:ext cx="464215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464215" y="1076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95723" y="1321427"/>
        <a:ext cx="23210" cy="23210"/>
      </dsp:txXfrm>
    </dsp:sp>
    <dsp:sp modelId="{1100FB5F-BF6F-4FD5-8AC4-4382CCEF1C32}">
      <dsp:nvSpPr>
        <dsp:cNvPr id="0" name=""/>
        <dsp:cNvSpPr/>
      </dsp:nvSpPr>
      <dsp:spPr>
        <a:xfrm>
          <a:off x="2111962" y="337182"/>
          <a:ext cx="869612" cy="869612"/>
        </a:xfrm>
        <a:prstGeom prst="ellipse">
          <a:avLst/>
        </a:prstGeom>
        <a:solidFill>
          <a:srgbClr val="D0020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Office of Data Management and Outcomes Assessment</a:t>
          </a:r>
          <a:endParaRPr lang="en-US" sz="700" kern="1200" dirty="0"/>
        </a:p>
      </dsp:txBody>
      <dsp:txXfrm>
        <a:off x="2239314" y="464534"/>
        <a:ext cx="614908" cy="614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49E2-F184-49F2-B317-4D0666117A5F}">
      <dsp:nvSpPr>
        <dsp:cNvPr id="0" name=""/>
        <dsp:cNvSpPr/>
      </dsp:nvSpPr>
      <dsp:spPr>
        <a:xfrm>
          <a:off x="0" y="239490"/>
          <a:ext cx="7725335" cy="856800"/>
        </a:xfrm>
        <a:prstGeom prst="rect">
          <a:avLst/>
        </a:pr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72" tIns="333248" rIns="5995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Why is it important to build a more efficient and effective local public health system?</a:t>
          </a:r>
          <a:endParaRPr lang="en-US" sz="1500" b="1" kern="1200" dirty="0"/>
        </a:p>
      </dsp:txBody>
      <dsp:txXfrm>
        <a:off x="0" y="239490"/>
        <a:ext cx="7725335" cy="856800"/>
      </dsp:txXfrm>
    </dsp:sp>
    <dsp:sp modelId="{5D423F2E-A455-4E0D-A261-AA62A8E3F48D}">
      <dsp:nvSpPr>
        <dsp:cNvPr id="0" name=""/>
        <dsp:cNvSpPr/>
      </dsp:nvSpPr>
      <dsp:spPr>
        <a:xfrm>
          <a:off x="386266" y="3330"/>
          <a:ext cx="5407734" cy="472320"/>
        </a:xfrm>
        <a:prstGeom prst="roundRect">
          <a:avLst/>
        </a:prstGeom>
        <a:solidFill>
          <a:srgbClr val="00823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99" tIns="0" rIns="2043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Case for Change</a:t>
          </a:r>
        </a:p>
      </dsp:txBody>
      <dsp:txXfrm>
        <a:off x="409323" y="26387"/>
        <a:ext cx="5361620" cy="426206"/>
      </dsp:txXfrm>
    </dsp:sp>
    <dsp:sp modelId="{01C59809-FF67-4ED9-B54F-A7DE090D24E5}">
      <dsp:nvSpPr>
        <dsp:cNvPr id="0" name=""/>
        <dsp:cNvSpPr/>
      </dsp:nvSpPr>
      <dsp:spPr>
        <a:xfrm>
          <a:off x="0" y="1418849"/>
          <a:ext cx="772533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72" tIns="333248" rIns="5995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What is the minimum set of public health services that all Massachusetts residents should expect from the public health system?</a:t>
          </a:r>
          <a:endParaRPr lang="en-US" sz="1600" kern="1200" dirty="0"/>
        </a:p>
      </dsp:txBody>
      <dsp:txXfrm>
        <a:off x="0" y="1418849"/>
        <a:ext cx="7725335" cy="1083600"/>
      </dsp:txXfrm>
    </dsp:sp>
    <dsp:sp modelId="{F95B647F-EDDC-4C83-8B69-9B5A938C2594}">
      <dsp:nvSpPr>
        <dsp:cNvPr id="0" name=""/>
        <dsp:cNvSpPr/>
      </dsp:nvSpPr>
      <dsp:spPr>
        <a:xfrm>
          <a:off x="386266" y="1182690"/>
          <a:ext cx="5407734" cy="472320"/>
        </a:xfrm>
        <a:prstGeom prst="roundRect">
          <a:avLst/>
        </a:prstGeom>
        <a:solidFill>
          <a:srgbClr val="00823B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99" tIns="0" rIns="2043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Standard</a:t>
          </a:r>
        </a:p>
      </dsp:txBody>
      <dsp:txXfrm>
        <a:off x="409323" y="1205747"/>
        <a:ext cx="5361620" cy="426206"/>
      </dsp:txXfrm>
    </dsp:sp>
    <dsp:sp modelId="{CDA388EF-1E19-48AF-8834-49BD1AE5B35D}">
      <dsp:nvSpPr>
        <dsp:cNvPr id="0" name=""/>
        <dsp:cNvSpPr/>
      </dsp:nvSpPr>
      <dsp:spPr>
        <a:xfrm>
          <a:off x="0" y="2825010"/>
          <a:ext cx="77253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72" tIns="333248" rIns="5995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What is the most effective and efficient way to design the local public health system to meet the standard?</a:t>
          </a:r>
          <a:endParaRPr lang="en-US" sz="1600" kern="1200" dirty="0"/>
        </a:p>
      </dsp:txBody>
      <dsp:txXfrm>
        <a:off x="0" y="2825010"/>
        <a:ext cx="7725335" cy="882000"/>
      </dsp:txXfrm>
    </dsp:sp>
    <dsp:sp modelId="{F8C4FB8F-751A-46E0-B2B5-8A8A629797EC}">
      <dsp:nvSpPr>
        <dsp:cNvPr id="0" name=""/>
        <dsp:cNvSpPr/>
      </dsp:nvSpPr>
      <dsp:spPr>
        <a:xfrm>
          <a:off x="386266" y="2588849"/>
          <a:ext cx="5407734" cy="472320"/>
        </a:xfrm>
        <a:prstGeom prst="roundRect">
          <a:avLst/>
        </a:prstGeom>
        <a:solidFill>
          <a:srgbClr val="3E779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99" tIns="0" rIns="2043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Structure</a:t>
          </a:r>
        </a:p>
      </dsp:txBody>
      <dsp:txXfrm>
        <a:off x="409323" y="2611906"/>
        <a:ext cx="5361620" cy="426206"/>
      </dsp:txXfrm>
    </dsp:sp>
    <dsp:sp modelId="{CFC2D61C-A57E-4791-B45A-929CAD83FB41}">
      <dsp:nvSpPr>
        <dsp:cNvPr id="0" name=""/>
        <dsp:cNvSpPr/>
      </dsp:nvSpPr>
      <dsp:spPr>
        <a:xfrm>
          <a:off x="0" y="4029570"/>
          <a:ext cx="772533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72" tIns="333248" rIns="59957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What local public health workforce credentials and training are needed to ensure that they can provide the minimum set of services? </a:t>
          </a:r>
          <a:endParaRPr lang="en-US" sz="1600" kern="1200" dirty="0"/>
        </a:p>
      </dsp:txBody>
      <dsp:txXfrm>
        <a:off x="0" y="4029570"/>
        <a:ext cx="7725335" cy="882000"/>
      </dsp:txXfrm>
    </dsp:sp>
    <dsp:sp modelId="{96F0FD66-E3D5-46E0-8713-364DC197F514}">
      <dsp:nvSpPr>
        <dsp:cNvPr id="0" name=""/>
        <dsp:cNvSpPr/>
      </dsp:nvSpPr>
      <dsp:spPr>
        <a:xfrm>
          <a:off x="386266" y="3793410"/>
          <a:ext cx="5407734" cy="472320"/>
        </a:xfrm>
        <a:prstGeom prst="roundRect">
          <a:avLst/>
        </a:prstGeom>
        <a:solidFill>
          <a:srgbClr val="697A58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399" tIns="0" rIns="20439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Workforce</a:t>
          </a:r>
        </a:p>
      </dsp:txBody>
      <dsp:txXfrm>
        <a:off x="409323" y="3816467"/>
        <a:ext cx="5361620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D96CD-BB7F-4E9C-90B8-5D1942C5A3AC}">
      <dsp:nvSpPr>
        <dsp:cNvPr id="0" name=""/>
        <dsp:cNvSpPr/>
      </dsp:nvSpPr>
      <dsp:spPr>
        <a:xfrm>
          <a:off x="-16982" y="0"/>
          <a:ext cx="8229591" cy="843534"/>
        </a:xfrm>
        <a:prstGeom prst="roundRect">
          <a:avLst>
            <a:gd name="adj" fmla="val 10000"/>
          </a:avLst>
        </a:prstGeom>
        <a:solidFill>
          <a:srgbClr val="73182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Commission Status Report (May 2018) </a:t>
          </a:r>
        </a:p>
      </dsp:txBody>
      <dsp:txXfrm>
        <a:off x="7724" y="24706"/>
        <a:ext cx="6934051" cy="794122"/>
      </dsp:txXfrm>
    </dsp:sp>
    <dsp:sp modelId="{8D857F67-607A-4C23-B85C-5FEA773F14AB}">
      <dsp:nvSpPr>
        <dsp:cNvPr id="0" name=""/>
        <dsp:cNvSpPr/>
      </dsp:nvSpPr>
      <dsp:spPr>
        <a:xfrm>
          <a:off x="-16948" y="923500"/>
          <a:ext cx="8229591" cy="843534"/>
        </a:xfrm>
        <a:prstGeom prst="roundRect">
          <a:avLst>
            <a:gd name="adj" fmla="val 10000"/>
          </a:avLst>
        </a:prstGeom>
        <a:solidFill>
          <a:srgbClr val="3E768C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Stakeholder Listening Sessions (June 4-15, 2018)</a:t>
          </a:r>
        </a:p>
      </dsp:txBody>
      <dsp:txXfrm>
        <a:off x="7758" y="948206"/>
        <a:ext cx="6853558" cy="794122"/>
      </dsp:txXfrm>
    </dsp:sp>
    <dsp:sp modelId="{162EAD26-FA88-47D0-A614-108E78BECB6A}">
      <dsp:nvSpPr>
        <dsp:cNvPr id="0" name=""/>
        <dsp:cNvSpPr/>
      </dsp:nvSpPr>
      <dsp:spPr>
        <a:xfrm>
          <a:off x="0" y="1847000"/>
          <a:ext cx="8223508" cy="843534"/>
        </a:xfrm>
        <a:prstGeom prst="roundRect">
          <a:avLst>
            <a:gd name="adj" fmla="val 10000"/>
          </a:avLst>
        </a:prstGeom>
        <a:solidFill>
          <a:srgbClr val="FF57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Draft Recommendations (Fall 2018)</a:t>
          </a:r>
        </a:p>
      </dsp:txBody>
      <dsp:txXfrm>
        <a:off x="24706" y="1871706"/>
        <a:ext cx="6848456" cy="794122"/>
      </dsp:txXfrm>
    </dsp:sp>
    <dsp:sp modelId="{B7B7D73A-1C20-44B4-A219-5BD472011618}">
      <dsp:nvSpPr>
        <dsp:cNvPr id="0" name=""/>
        <dsp:cNvSpPr/>
      </dsp:nvSpPr>
      <dsp:spPr>
        <a:xfrm>
          <a:off x="0" y="2745700"/>
          <a:ext cx="8229591" cy="843534"/>
        </a:xfrm>
        <a:prstGeom prst="roundRect">
          <a:avLst>
            <a:gd name="adj" fmla="val 10000"/>
          </a:avLst>
        </a:prstGeom>
        <a:solidFill>
          <a:srgbClr val="697A58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Public Hearings (Late Fall 2018)</a:t>
          </a:r>
        </a:p>
      </dsp:txBody>
      <dsp:txXfrm>
        <a:off x="24706" y="2770406"/>
        <a:ext cx="6853558" cy="794122"/>
      </dsp:txXfrm>
    </dsp:sp>
    <dsp:sp modelId="{3AFAD3C0-A442-48B1-8FEB-FB384B1D9C31}">
      <dsp:nvSpPr>
        <dsp:cNvPr id="0" name=""/>
        <dsp:cNvSpPr/>
      </dsp:nvSpPr>
      <dsp:spPr>
        <a:xfrm>
          <a:off x="0" y="3632009"/>
          <a:ext cx="8229591" cy="843534"/>
        </a:xfrm>
        <a:prstGeom prst="roundRect">
          <a:avLst>
            <a:gd name="adj" fmla="val 10000"/>
          </a:avLst>
        </a:prstGeom>
        <a:solidFill>
          <a:srgbClr val="7A6958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Final Report and Recommendations (Winter 2019)</a:t>
          </a:r>
        </a:p>
      </dsp:txBody>
      <dsp:txXfrm>
        <a:off x="24706" y="3656715"/>
        <a:ext cx="6853558" cy="794122"/>
      </dsp:txXfrm>
    </dsp:sp>
    <dsp:sp modelId="{AE35D185-3B91-4712-A0BA-4BF81854A48B}">
      <dsp:nvSpPr>
        <dsp:cNvPr id="0" name=""/>
        <dsp:cNvSpPr/>
      </dsp:nvSpPr>
      <dsp:spPr>
        <a:xfrm>
          <a:off x="7681302" y="579057"/>
          <a:ext cx="548297" cy="548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804669" y="579057"/>
        <a:ext cx="301563" cy="412593"/>
      </dsp:txXfrm>
    </dsp:sp>
    <dsp:sp modelId="{9BCCEA3C-7374-4892-B145-DAAB7FCBF9A1}">
      <dsp:nvSpPr>
        <dsp:cNvPr id="0" name=""/>
        <dsp:cNvSpPr/>
      </dsp:nvSpPr>
      <dsp:spPr>
        <a:xfrm>
          <a:off x="7681302" y="1527351"/>
          <a:ext cx="548297" cy="548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804669" y="1527351"/>
        <a:ext cx="301563" cy="412593"/>
      </dsp:txXfrm>
    </dsp:sp>
    <dsp:sp modelId="{5BA0225C-C4EA-4454-B6CA-368E9B939E1A}">
      <dsp:nvSpPr>
        <dsp:cNvPr id="0" name=""/>
        <dsp:cNvSpPr/>
      </dsp:nvSpPr>
      <dsp:spPr>
        <a:xfrm>
          <a:off x="7681302" y="2461587"/>
          <a:ext cx="548297" cy="548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804669" y="2461587"/>
        <a:ext cx="301563" cy="412593"/>
      </dsp:txXfrm>
    </dsp:sp>
    <dsp:sp modelId="{3BD2C224-A4BF-4784-B62D-47D785F914BF}">
      <dsp:nvSpPr>
        <dsp:cNvPr id="0" name=""/>
        <dsp:cNvSpPr/>
      </dsp:nvSpPr>
      <dsp:spPr>
        <a:xfrm>
          <a:off x="7627054" y="3394460"/>
          <a:ext cx="548297" cy="548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750421" y="3394460"/>
        <a:ext cx="301563" cy="412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0.01531</cdr:x>
      <cdr:y>0.07153</cdr:y>
    </cdr:from>
    <cdr:to>
      <cdr:x>0.28262</cdr:x>
      <cdr:y>0.18542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185" y="327015"/>
          <a:ext cx="2273268" cy="520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Population Size Groups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0.70935</cdr:x>
      <cdr:y>0.24931</cdr:y>
    </cdr:from>
    <cdr:to>
      <cdr:x>0.76087</cdr:x>
      <cdr:y>0.77847</cdr:y>
    </cdr:to>
    <cdr:sp macro="" textlink="">
      <cdr:nvSpPr>
        <cdr:cNvPr id="3" name="Right Bracket 2"/>
        <cdr:cNvSpPr/>
      </cdr:nvSpPr>
      <cdr:spPr bwMode="auto">
        <a:xfrm xmlns:a="http://schemas.openxmlformats.org/drawingml/2006/main">
          <a:off x="6032500" y="1139825"/>
          <a:ext cx="438150" cy="2419350"/>
        </a:xfrm>
        <a:prstGeom xmlns:a="http://schemas.openxmlformats.org/drawingml/2006/main" prst="righ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0.77319</cdr:x>
      <cdr:y>0.34306</cdr:y>
    </cdr:from>
    <cdr:to>
      <cdr:x>0.986</cdr:x>
      <cdr:y>0.50764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5425" y="1568450"/>
          <a:ext cx="1809750" cy="75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49% of communities have </a:t>
          </a:r>
          <a:r>
            <a:rPr lang="en-US" sz="1400" b="1" i="1" dirty="0"/>
            <a:t>populations less than 10,000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72BB6-893C-4F70-A4EF-4D9F767CA1B2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921FD-669D-410D-BB40-8BEB7F6F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5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7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B5154-0AB0-40A1-ABBA-CD79C1062A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B93-521A-4D86-99FE-2FFA4BA40365}" type="datetime2">
              <a:rPr lang="en-US" smtClean="0"/>
              <a:t>Thursday, June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1720-7C09-4421-9797-E6147DF9D94B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7569-53C4-488B-B332-135D2C9F82C3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A692-B558-42E2-9065-1974FC87F7D2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3E79-469C-4B21-87E8-82D448F7007B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07C8-27B3-417A-888C-94A7904043DF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FB0A-2FE6-4CB1-B30C-41EBB8C51261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5B5E-4241-427A-8658-9A01909EFEBC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4E17-99E2-4E4F-BAEA-C3BF43C66836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4B9B-8715-4BA9-BA87-655183B44562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828-A4D6-4CC1-A89F-04869DB87534}" type="datetime2">
              <a:rPr lang="en-US" smtClean="0"/>
              <a:t>Thursday, June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43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876EF5-853B-4FDE-B3E8-5CC92C9CBE22}" type="datetime2">
              <a:rPr lang="en-US" smtClean="0"/>
              <a:t>Thursday, June 21,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MDPH OLRH | December 2017</a:t>
            </a:r>
            <a:endParaRPr lang="en-US" dirty="0"/>
          </a:p>
        </p:txBody>
      </p:sp>
      <p:pic>
        <p:nvPicPr>
          <p:cNvPr id="9" name="Picture 4" descr="DPH Logo - Blue w-shado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12" y="9160"/>
            <a:ext cx="911381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meo.com/2044069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LocalRegionalPublicHealth@state.m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53" y="1609725"/>
            <a:ext cx="8338930" cy="12726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900" b="1" spc="100" dirty="0">
                <a:solidFill>
                  <a:schemeClr val="tx2"/>
                </a:solidFill>
              </a:rPr>
              <a:t>MDPH AND LOCAL PUBLIC HEALTH</a:t>
            </a:r>
          </a:p>
          <a:p>
            <a:pPr algn="ctr"/>
            <a:r>
              <a:rPr lang="en-US" sz="3600" b="1" dirty="0"/>
              <a:t>Strengthening a Culture of Collaboration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567" y="5295900"/>
            <a:ext cx="467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Ron O’Connor, Director</a:t>
            </a:r>
          </a:p>
          <a:p>
            <a:pPr algn="ctr"/>
            <a:r>
              <a:rPr lang="en-US" dirty="0"/>
              <a:t>Office of Local and Regional Health</a:t>
            </a:r>
          </a:p>
          <a:p>
            <a:pPr algn="ctr"/>
            <a:r>
              <a:rPr lang="en-US" dirty="0"/>
              <a:t>Massachusetts Department of Public Health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9149" y="3574222"/>
            <a:ext cx="8895522" cy="136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1800" kern="0" dirty="0"/>
              <a:t>Coalition for Local Public Health</a:t>
            </a:r>
          </a:p>
          <a:p>
            <a:pPr defTabSz="914400"/>
            <a:endParaRPr lang="en-US" sz="1000" kern="0" dirty="0"/>
          </a:p>
          <a:p>
            <a:pPr defTabSz="914400"/>
            <a:r>
              <a:rPr lang="en-US" sz="2000" b="1" kern="0" dirty="0">
                <a:solidFill>
                  <a:schemeClr val="tx2"/>
                </a:solidFill>
              </a:rPr>
              <a:t>ORIENTATION TO LOCAL PUBLIC HEALTH IN MASSACHUSETTS</a:t>
            </a:r>
          </a:p>
          <a:p>
            <a:pPr defTabSz="914400"/>
            <a:endParaRPr lang="en-US" sz="700" kern="0" dirty="0"/>
          </a:p>
          <a:p>
            <a:pPr defTabSz="914400"/>
            <a:r>
              <a:rPr lang="en-US" sz="1800" kern="0" dirty="0"/>
              <a:t>June 19,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6" y="533400"/>
            <a:ext cx="7623313" cy="990600"/>
          </a:xfrm>
        </p:spPr>
        <p:txBody>
          <a:bodyPr/>
          <a:lstStyle/>
          <a:p>
            <a:r>
              <a:rPr lang="en-US" dirty="0"/>
              <a:t>DPH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122" y="1580322"/>
            <a:ext cx="6549888" cy="41744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Sanitation</a:t>
            </a:r>
          </a:p>
          <a:p>
            <a:pPr marL="0" indent="0">
              <a:buNone/>
            </a:pPr>
            <a:r>
              <a:rPr lang="en-US" dirty="0"/>
              <a:t>Food Protection</a:t>
            </a:r>
          </a:p>
          <a:p>
            <a:pPr marL="0" indent="0">
              <a:buNone/>
            </a:pPr>
            <a:r>
              <a:rPr lang="en-US" dirty="0"/>
              <a:t>Preparedness and Emergency Management</a:t>
            </a:r>
          </a:p>
          <a:p>
            <a:pPr marL="0" indent="0">
              <a:buNone/>
            </a:pPr>
            <a:r>
              <a:rPr lang="en-US" dirty="0"/>
              <a:t>Substance Addiction</a:t>
            </a:r>
          </a:p>
          <a:p>
            <a:pPr marL="0" indent="0">
              <a:buNone/>
            </a:pPr>
            <a:r>
              <a:rPr lang="en-US" dirty="0"/>
              <a:t>Health Equity</a:t>
            </a:r>
          </a:p>
          <a:p>
            <a:pPr marL="0" indent="0">
              <a:buNone/>
            </a:pPr>
            <a:r>
              <a:rPr lang="en-US" dirty="0"/>
              <a:t>Infectious Disease</a:t>
            </a:r>
          </a:p>
          <a:p>
            <a:pPr marL="0" indent="0">
              <a:buNone/>
            </a:pPr>
            <a:r>
              <a:rPr lang="en-US" dirty="0"/>
              <a:t>Tobacco Control</a:t>
            </a:r>
          </a:p>
          <a:p>
            <a:pPr marL="0" indent="0">
              <a:buNone/>
            </a:pPr>
            <a:r>
              <a:rPr lang="en-US" dirty="0"/>
              <a:t>Accreditation</a:t>
            </a:r>
          </a:p>
          <a:p>
            <a:pPr marL="0" indent="0">
              <a:buNone/>
            </a:pPr>
            <a:r>
              <a:rPr lang="en-US" dirty="0"/>
              <a:t>Municipal Wellness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Health Block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D00207"/>
                </a:solidFill>
              </a:rPr>
              <a:t>Local and Regional Public Health Capacity Building Project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Coalition for Local Public Health </a:t>
            </a:r>
          </a:p>
          <a:p>
            <a:pPr lvl="1"/>
            <a:r>
              <a:rPr lang="en-US" dirty="0"/>
              <a:t>Member Organizations Support</a:t>
            </a:r>
          </a:p>
          <a:p>
            <a:pPr lvl="1"/>
            <a:r>
              <a:rPr lang="en-US" dirty="0"/>
              <a:t>Coordination</a:t>
            </a:r>
          </a:p>
          <a:p>
            <a:r>
              <a:rPr lang="en-US" dirty="0"/>
              <a:t>Legal Technical Assistance</a:t>
            </a:r>
          </a:p>
          <a:p>
            <a:r>
              <a:rPr lang="en-US" dirty="0"/>
              <a:t>Local Public Health Institute (also OPEM funding)</a:t>
            </a:r>
          </a:p>
          <a:p>
            <a:r>
              <a:rPr lang="en-US" dirty="0"/>
              <a:t>OLRH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spc="200" dirty="0"/>
              <a:t>Special commission on local and regional </a:t>
            </a:r>
            <a:br>
              <a:rPr lang="en-US" sz="4000" spc="200" dirty="0"/>
            </a:br>
            <a:r>
              <a:rPr lang="en-US" sz="4000" spc="200" dirty="0"/>
              <a:t>public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679" y="3843129"/>
            <a:ext cx="6400800" cy="2309191"/>
          </a:xfrm>
        </p:spPr>
        <p:txBody>
          <a:bodyPr>
            <a:noAutofit/>
          </a:bodyPr>
          <a:lstStyle/>
          <a:p>
            <a:r>
              <a:rPr lang="en-US" dirty="0"/>
              <a:t>Why Special Commission</a:t>
            </a:r>
          </a:p>
          <a:p>
            <a:r>
              <a:rPr lang="en-US" dirty="0"/>
              <a:t>Commission Charge</a:t>
            </a:r>
          </a:p>
          <a:p>
            <a:r>
              <a:rPr lang="en-US" dirty="0"/>
              <a:t>Commission Progress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spc="0" dirty="0"/>
              <a:t>Why Special Commission?</a:t>
            </a:r>
            <a:endParaRPr lang="en-US" b="0" spc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2251"/>
            <a:ext cx="8229600" cy="2801453"/>
          </a:xfrm>
        </p:spPr>
        <p:txBody>
          <a:bodyPr>
            <a:normAutofit/>
          </a:bodyPr>
          <a:lstStyle/>
          <a:p>
            <a:r>
              <a:rPr lang="en-US" dirty="0"/>
              <a:t>Inconsistency across communities</a:t>
            </a:r>
          </a:p>
          <a:p>
            <a:r>
              <a:rPr lang="en-US" dirty="0"/>
              <a:t>Small towns struggle</a:t>
            </a:r>
          </a:p>
          <a:p>
            <a:r>
              <a:rPr lang="en-US" dirty="0"/>
              <a:t>Variability in board and staff credentials</a:t>
            </a:r>
          </a:p>
          <a:p>
            <a:r>
              <a:rPr lang="en-US" dirty="0"/>
              <a:t>Limited ability to meet accreditation standards</a:t>
            </a:r>
          </a:p>
          <a:p>
            <a:r>
              <a:rPr lang="en-US" dirty="0"/>
              <a:t>Shared services proceeding slowly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0750" y="5092701"/>
            <a:ext cx="511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Strengthening the Local and Regional Public Health System. </a:t>
            </a:r>
          </a:p>
          <a:p>
            <a:r>
              <a:rPr lang="en-US" dirty="0"/>
              <a:t>Massachusetts Public Health Association (2016)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/>
              <a:t>Massachusetts Communities by Population Size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49788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B3F52-A87A-446D-8640-6B3991A5996D}" type="slidenum">
              <a:rPr lang="en" smtClean="0"/>
              <a:pPr>
                <a:defRPr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578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spc="0" dirty="0"/>
              <a:t>Commission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762126"/>
            <a:ext cx="7663071" cy="287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“…assess the effectiveness and efficiency of municipal and regional public health systems and to make recommendations regarding how to strengthen the delivery of public health services..”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spc="0" dirty="0"/>
              <a:t>Assessment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187"/>
            <a:ext cx="8229600" cy="4143374"/>
          </a:xfrm>
        </p:spPr>
        <p:txBody>
          <a:bodyPr>
            <a:noAutofit/>
          </a:bodyPr>
          <a:lstStyle/>
          <a:p>
            <a:r>
              <a:rPr lang="en-US" sz="2800" dirty="0"/>
              <a:t>Capacity of local public health </a:t>
            </a:r>
          </a:p>
          <a:p>
            <a:pPr lvl="1"/>
            <a:r>
              <a:rPr lang="en-US" sz="2800" dirty="0"/>
              <a:t>in comparison to national standards</a:t>
            </a:r>
          </a:p>
          <a:p>
            <a:pPr lvl="1"/>
            <a:r>
              <a:rPr lang="en-US" sz="2800" dirty="0"/>
              <a:t>to carry out their statutory powers and duties</a:t>
            </a:r>
          </a:p>
          <a:p>
            <a:r>
              <a:rPr lang="en-US" sz="2800" dirty="0"/>
              <a:t>Existing resources for local health </a:t>
            </a:r>
          </a:p>
          <a:p>
            <a:r>
              <a:rPr lang="en-US" sz="2800" dirty="0"/>
              <a:t>Workforce credentials</a:t>
            </a:r>
          </a:p>
          <a:p>
            <a:r>
              <a:rPr lang="en-US" sz="2800" dirty="0"/>
              <a:t>Regional collaboration and various models of service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045822"/>
              </p:ext>
            </p:extLst>
          </p:nvPr>
        </p:nvGraphicFramePr>
        <p:xfrm>
          <a:off x="782293" y="1374222"/>
          <a:ext cx="7725335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roconnor\AppData\Local\Microsoft\Windows\Temporary Internet Files\Content.IE5\TSCEHUOU\hyKm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9" y="1346339"/>
            <a:ext cx="547479" cy="5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connor\AppData\Local\Microsoft\Windows\Temporary Internet Files\Content.IE5\TSCEHUOU\hyKm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4" y="2482920"/>
            <a:ext cx="547478" cy="5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0" dirty="0"/>
              <a:t>Commission Progress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0" dirty="0"/>
              <a:t>Foundational Public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82139"/>
            <a:ext cx="8229600" cy="3743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https://vimeo.com/204406975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45573"/>
            <a:ext cx="74104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2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spc="0" dirty="0"/>
              <a:t>Commission Next Steps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157577"/>
              </p:ext>
            </p:extLst>
          </p:nvPr>
        </p:nvGraphicFramePr>
        <p:xfrm>
          <a:off x="457200" y="1371600"/>
          <a:ext cx="82296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678" y="805070"/>
            <a:ext cx="7848600" cy="1927225"/>
          </a:xfrm>
        </p:spPr>
        <p:txBody>
          <a:bodyPr/>
          <a:lstStyle/>
          <a:p>
            <a:r>
              <a:rPr lang="en-US" sz="4000" spc="200" dirty="0"/>
              <a:t>Presentation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8219662" cy="17526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DPH Vision and Mission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DPH Support for Local Public Health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Special Commission on Local and Regional Public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0" dirty="0"/>
              <a:t>Status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2" y="1520686"/>
            <a:ext cx="4810539" cy="27233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Highlights work to date of Commission and its subcommittees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Standards</a:t>
            </a:r>
          </a:p>
          <a:p>
            <a:pPr lvl="1"/>
            <a:r>
              <a:rPr lang="en-US" dirty="0"/>
              <a:t>Workforce Credentials</a:t>
            </a:r>
          </a:p>
          <a:p>
            <a:r>
              <a:rPr lang="en-US" dirty="0"/>
              <a:t>Feedback through stakeholder listening sessions (June 4-15)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312" y="5351768"/>
            <a:ext cx="7126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100" dirty="0"/>
              <a:t>Written comments until 5:00 p.m. on  June 20, 2018 at</a:t>
            </a:r>
          </a:p>
          <a:p>
            <a:pPr algn="ctr"/>
            <a:r>
              <a:rPr lang="en-US" sz="2000" spc="100" dirty="0">
                <a:hlinkClick r:id="rId2"/>
              </a:rPr>
              <a:t>LocalRegionalPublicHealth@massmail.state.ma.us</a:t>
            </a:r>
            <a:endParaRPr lang="en-US" sz="2000" spc="1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17" y="1177517"/>
            <a:ext cx="3001195" cy="398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67" y="3172381"/>
            <a:ext cx="1582427" cy="199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0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533400"/>
            <a:ext cx="7981122" cy="990600"/>
          </a:xfrm>
        </p:spPr>
        <p:txBody>
          <a:bodyPr/>
          <a:lstStyle/>
          <a:p>
            <a:r>
              <a:rPr lang="en-US" dirty="0"/>
              <a:t>OLRH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5738" y="1600200"/>
            <a:ext cx="7991061" cy="3200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Ron O’Connor, Director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Shelly </a:t>
            </a:r>
            <a:r>
              <a:rPr lang="en-US" dirty="0" err="1"/>
              <a:t>Yarnie</a:t>
            </a:r>
            <a:r>
              <a:rPr lang="en-US" dirty="0"/>
              <a:t>, Director of Local Public Health Initiatives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Erica </a:t>
            </a:r>
            <a:r>
              <a:rPr lang="en-US" dirty="0" err="1"/>
              <a:t>Piedade</a:t>
            </a:r>
            <a:r>
              <a:rPr lang="en-US" dirty="0"/>
              <a:t>, Directors of Local Public Health Initiatives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Jessica </a:t>
            </a:r>
            <a:r>
              <a:rPr lang="en-US" dirty="0" err="1"/>
              <a:t>Ferland</a:t>
            </a:r>
            <a:r>
              <a:rPr lang="en-US" dirty="0"/>
              <a:t>, Local Public Health Program Coordinator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 be hired, Communications and Data Specialist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04043" cy="2136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313" y="1162879"/>
            <a:ext cx="7848600" cy="1927225"/>
          </a:xfrm>
        </p:spPr>
        <p:txBody>
          <a:bodyPr/>
          <a:lstStyle/>
          <a:p>
            <a:r>
              <a:rPr lang="en-US" sz="4000" spc="200" dirty="0"/>
              <a:t>DPH support for </a:t>
            </a:r>
            <a:br>
              <a:rPr lang="en-US" sz="4000" spc="200" dirty="0"/>
            </a:br>
            <a:r>
              <a:rPr lang="en-US" sz="4000" spc="200" dirty="0"/>
              <a:t>local public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Internal and External Collaboration</a:t>
            </a:r>
          </a:p>
          <a:p>
            <a:r>
              <a:rPr lang="en-US" dirty="0"/>
              <a:t>DPH Programs</a:t>
            </a:r>
          </a:p>
          <a:p>
            <a:r>
              <a:rPr lang="en-US" dirty="0"/>
              <a:t>Funding for Capacity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DPH and Local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DPH values the essential role of local public health in protecting and improving health</a:t>
            </a:r>
          </a:p>
          <a:p>
            <a:pPr>
              <a:spcAft>
                <a:spcPts val="1800"/>
              </a:spcAft>
            </a:pPr>
            <a:r>
              <a:rPr lang="en-US" dirty="0"/>
              <a:t>DPH is committed to working collaboratively to address longstanding and emerging local public health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History of DPH Approach to Supporting Local Public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67500" y="6354763"/>
            <a:ext cx="2133600" cy="476250"/>
          </a:xfrm>
        </p:spPr>
        <p:txBody>
          <a:bodyPr/>
          <a:lstStyle/>
          <a:p>
            <a:pPr>
              <a:defRPr/>
            </a:pPr>
            <a:fld id="{02CB3F52-A87A-446D-8640-6B3991A5996D}" type="slidenum">
              <a:rPr lang="en" smtClean="0"/>
              <a:pPr>
                <a:defRPr/>
              </a:pPr>
              <a:t>6</a:t>
            </a:fld>
            <a:endParaRPr lang="e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7462444"/>
              </p:ext>
            </p:extLst>
          </p:nvPr>
        </p:nvGraphicFramePr>
        <p:xfrm>
          <a:off x="711200" y="1314450"/>
          <a:ext cx="8089900" cy="528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DPH Internal/External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Improve coordination across the Department as our relationships with local public health have expanded to include more programs</a:t>
            </a:r>
          </a:p>
          <a:p>
            <a:pPr>
              <a:spcAft>
                <a:spcPts val="1200"/>
              </a:spcAft>
            </a:pPr>
            <a:r>
              <a:rPr lang="en-US" dirty="0"/>
              <a:t>Strengthen partnership and collaboration with external stakeholder groups (e.g., CLPH)</a:t>
            </a:r>
          </a:p>
          <a:p>
            <a:pPr>
              <a:spcAft>
                <a:spcPts val="1200"/>
              </a:spcAft>
            </a:pPr>
            <a:r>
              <a:rPr lang="en-US" dirty="0"/>
              <a:t>Make it easier for local public health and other stakeholders to identify who to contact and how to work with DPH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0"/>
            <a:ext cx="9144000" cy="6787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786146"/>
            <a:ext cx="7114598" cy="46908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DPH Intra-Agency Collaboration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3776602"/>
              </p:ext>
            </p:extLst>
          </p:nvPr>
        </p:nvGraphicFramePr>
        <p:xfrm>
          <a:off x="1017103" y="1476512"/>
          <a:ext cx="7267161" cy="484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2390</TotalTime>
  <Words>723</Words>
  <Application>Microsoft Office PowerPoint</Application>
  <PresentationFormat>On-screen Show (4:3)</PresentationFormat>
  <Paragraphs>162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Clarity</vt:lpstr>
      <vt:lpstr>PowerPoint Presentation</vt:lpstr>
      <vt:lpstr>Presentation overview</vt:lpstr>
      <vt:lpstr>PowerPoint Presentation</vt:lpstr>
      <vt:lpstr>DPH support for  local public health</vt:lpstr>
      <vt:lpstr>DPH and Local Public Health</vt:lpstr>
      <vt:lpstr>History of DPH Approach to Supporting Local Public Health</vt:lpstr>
      <vt:lpstr>DPH Internal/External Coordination</vt:lpstr>
      <vt:lpstr>PowerPoint Presentation</vt:lpstr>
      <vt:lpstr>DPH Intra-Agency Collaboration</vt:lpstr>
      <vt:lpstr>DPH Programs</vt:lpstr>
      <vt:lpstr>Preventive Health Block Grant</vt:lpstr>
      <vt:lpstr>Special commission on local and regional  public health</vt:lpstr>
      <vt:lpstr>Why Special Commission?</vt:lpstr>
      <vt:lpstr>Massachusetts Communities by Population Size</vt:lpstr>
      <vt:lpstr>Commission Charge</vt:lpstr>
      <vt:lpstr>Assessment and Recommendations</vt:lpstr>
      <vt:lpstr>PowerPoint Presentation</vt:lpstr>
      <vt:lpstr>Foundational Public Health Services</vt:lpstr>
      <vt:lpstr>Commission Next Steps</vt:lpstr>
      <vt:lpstr>Status Report</vt:lpstr>
      <vt:lpstr>OLRH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Zoback, Scott (DPH)</dc:creator>
  <cp:lastModifiedBy>Melanie Omalley</cp:lastModifiedBy>
  <cp:revision>88</cp:revision>
  <cp:lastPrinted>2018-06-18T20:06:05Z</cp:lastPrinted>
  <dcterms:created xsi:type="dcterms:W3CDTF">2014-09-16T21:32:26Z</dcterms:created>
  <dcterms:modified xsi:type="dcterms:W3CDTF">2018-06-21T20:41:04Z</dcterms:modified>
</cp:coreProperties>
</file>